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Poppins" charset="1" panose="00000500000000000000"/>
      <p:regular r:id="rId16"/>
    </p:embeddedFont>
    <p:embeddedFont>
      <p:font typeface="Agrandir Bold" charset="1" panose="00000800000000000000"/>
      <p:regular r:id="rId17"/>
    </p:embeddedFont>
    <p:embeddedFont>
      <p:font typeface="Poppins Bold" charset="1" panose="000008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jpe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jpe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jpeg>
</file>

<file path=ppt/media/image46.png>
</file>

<file path=ppt/media/image47.svg>
</file>

<file path=ppt/media/image48.png>
</file>

<file path=ppt/media/image49.svg>
</file>

<file path=ppt/media/image5.svg>
</file>

<file path=ppt/media/image50.jpeg>
</file>

<file path=ppt/media/image51.png>
</file>

<file path=ppt/media/image52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17" Target="../media/image16.png" Type="http://schemas.openxmlformats.org/officeDocument/2006/relationships/image"/><Relationship Id="rId18" Target="../media/image17.svg" Type="http://schemas.openxmlformats.org/officeDocument/2006/relationships/image"/><Relationship Id="rId19" Target="../media/image18.png" Type="http://schemas.openxmlformats.org/officeDocument/2006/relationships/image"/><Relationship Id="rId2" Target="../media/image1.png" Type="http://schemas.openxmlformats.org/officeDocument/2006/relationships/image"/><Relationship Id="rId20" Target="../media/image19.sv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17" Target="../media/image16.png" Type="http://schemas.openxmlformats.org/officeDocument/2006/relationships/image"/><Relationship Id="rId18" Target="../media/image17.svg" Type="http://schemas.openxmlformats.org/officeDocument/2006/relationships/image"/><Relationship Id="rId2" Target="../media/image51.png" Type="http://schemas.openxmlformats.org/officeDocument/2006/relationships/image"/><Relationship Id="rId3" Target="../media/image52.svg" Type="http://schemas.openxmlformats.org/officeDocument/2006/relationships/image"/><Relationship Id="rId4" Target="../media/image45.jpeg" Type="http://schemas.openxmlformats.org/officeDocument/2006/relationships/image"/><Relationship Id="rId5" Target="../media/image46.png" Type="http://schemas.openxmlformats.org/officeDocument/2006/relationships/image"/><Relationship Id="rId6" Target="../media/image47.svg" Type="http://schemas.openxmlformats.org/officeDocument/2006/relationships/image"/><Relationship Id="rId7" Target="../media/image42.png" Type="http://schemas.openxmlformats.org/officeDocument/2006/relationships/image"/><Relationship Id="rId8" Target="../media/image43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17" Target="../media/image16.png" Type="http://schemas.openxmlformats.org/officeDocument/2006/relationships/image"/><Relationship Id="rId18" Target="../media/image17.svg" Type="http://schemas.openxmlformats.org/officeDocument/2006/relationships/image"/><Relationship Id="rId2" Target="../media/image20.png" Type="http://schemas.openxmlformats.org/officeDocument/2006/relationships/image"/><Relationship Id="rId3" Target="../media/image21.svg" Type="http://schemas.openxmlformats.org/officeDocument/2006/relationships/image"/><Relationship Id="rId4" Target="../media/image22.jpeg" Type="http://schemas.openxmlformats.org/officeDocument/2006/relationships/image"/><Relationship Id="rId5" Target="../media/image23.png" Type="http://schemas.openxmlformats.org/officeDocument/2006/relationships/image"/><Relationship Id="rId6" Target="../media/image24.svg" Type="http://schemas.openxmlformats.org/officeDocument/2006/relationships/image"/><Relationship Id="rId7" Target="../media/image25.png" Type="http://schemas.openxmlformats.org/officeDocument/2006/relationships/image"/><Relationship Id="rId8" Target="../media/image26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5.svg" Type="http://schemas.openxmlformats.org/officeDocument/2006/relationships/image"/><Relationship Id="rId11" Target="../media/image8.png" Type="http://schemas.openxmlformats.org/officeDocument/2006/relationships/image"/><Relationship Id="rId12" Target="../media/image9.svg" Type="http://schemas.openxmlformats.org/officeDocument/2006/relationships/image"/><Relationship Id="rId13" Target="../media/image10.png" Type="http://schemas.openxmlformats.org/officeDocument/2006/relationships/image"/><Relationship Id="rId14" Target="../media/image11.svg" Type="http://schemas.openxmlformats.org/officeDocument/2006/relationships/image"/><Relationship Id="rId15" Target="../media/image12.png" Type="http://schemas.openxmlformats.org/officeDocument/2006/relationships/image"/><Relationship Id="rId16" Target="../media/image13.svg" Type="http://schemas.openxmlformats.org/officeDocument/2006/relationships/image"/><Relationship Id="rId17" Target="../media/image14.png" Type="http://schemas.openxmlformats.org/officeDocument/2006/relationships/image"/><Relationship Id="rId18" Target="../media/image15.svg" Type="http://schemas.openxmlformats.org/officeDocument/2006/relationships/image"/><Relationship Id="rId19" Target="../media/image16.png" Type="http://schemas.openxmlformats.org/officeDocument/2006/relationships/image"/><Relationship Id="rId2" Target="../media/image27.png" Type="http://schemas.openxmlformats.org/officeDocument/2006/relationships/image"/><Relationship Id="rId20" Target="../media/image17.svg" Type="http://schemas.openxmlformats.org/officeDocument/2006/relationships/image"/><Relationship Id="rId3" Target="../media/image28.svg" Type="http://schemas.openxmlformats.org/officeDocument/2006/relationships/image"/><Relationship Id="rId4" Target="../media/image29.jpeg" Type="http://schemas.openxmlformats.org/officeDocument/2006/relationships/image"/><Relationship Id="rId5" Target="../media/image30.png" Type="http://schemas.openxmlformats.org/officeDocument/2006/relationships/image"/><Relationship Id="rId6" Target="../media/image31.svg" Type="http://schemas.openxmlformats.org/officeDocument/2006/relationships/image"/><Relationship Id="rId7" Target="../media/image32.png" Type="http://schemas.openxmlformats.org/officeDocument/2006/relationships/image"/><Relationship Id="rId8" Target="../media/image33.svg" Type="http://schemas.openxmlformats.org/officeDocument/2006/relationships/image"/><Relationship Id="rId9" Target="../media/image3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.png" Type="http://schemas.openxmlformats.org/officeDocument/2006/relationships/image"/><Relationship Id="rId11" Target="../media/image9.svg" Type="http://schemas.openxmlformats.org/officeDocument/2006/relationships/image"/><Relationship Id="rId12" Target="../media/image10.png" Type="http://schemas.openxmlformats.org/officeDocument/2006/relationships/image"/><Relationship Id="rId13" Target="../media/image11.svg" Type="http://schemas.openxmlformats.org/officeDocument/2006/relationships/image"/><Relationship Id="rId14" Target="../media/image12.png" Type="http://schemas.openxmlformats.org/officeDocument/2006/relationships/image"/><Relationship Id="rId15" Target="../media/image13.svg" Type="http://schemas.openxmlformats.org/officeDocument/2006/relationships/image"/><Relationship Id="rId16" Target="../media/image14.png" Type="http://schemas.openxmlformats.org/officeDocument/2006/relationships/image"/><Relationship Id="rId17" Target="../media/image15.svg" Type="http://schemas.openxmlformats.org/officeDocument/2006/relationships/image"/><Relationship Id="rId18" Target="../media/image16.png" Type="http://schemas.openxmlformats.org/officeDocument/2006/relationships/image"/><Relationship Id="rId19" Target="../media/image17.svg" Type="http://schemas.openxmlformats.org/officeDocument/2006/relationships/image"/><Relationship Id="rId2" Target="../media/image36.png" Type="http://schemas.openxmlformats.org/officeDocument/2006/relationships/image"/><Relationship Id="rId3" Target="../media/image37.svg" Type="http://schemas.openxmlformats.org/officeDocument/2006/relationships/image"/><Relationship Id="rId4" Target="../media/image30.png" Type="http://schemas.openxmlformats.org/officeDocument/2006/relationships/image"/><Relationship Id="rId5" Target="../media/image31.svg" Type="http://schemas.openxmlformats.org/officeDocument/2006/relationships/image"/><Relationship Id="rId6" Target="../media/image38.png" Type="http://schemas.openxmlformats.org/officeDocument/2006/relationships/image"/><Relationship Id="rId7" Target="../media/image39.svg" Type="http://schemas.openxmlformats.org/officeDocument/2006/relationships/image"/><Relationship Id="rId8" Target="../media/image23.png" Type="http://schemas.openxmlformats.org/officeDocument/2006/relationships/image"/><Relationship Id="rId9" Target="../media/image2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12" Target="../media/image44.png" Type="http://schemas.openxmlformats.org/officeDocument/2006/relationships/image"/><Relationship Id="rId2" Target="../media/image40.png" Type="http://schemas.openxmlformats.org/officeDocument/2006/relationships/image"/><Relationship Id="rId3" Target="../media/image41.svg" Type="http://schemas.openxmlformats.org/officeDocument/2006/relationships/image"/><Relationship Id="rId4" Target="../media/image42.png" Type="http://schemas.openxmlformats.org/officeDocument/2006/relationships/image"/><Relationship Id="rId5" Target="../media/image43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Relationship Id="rId8" Target="../media/image10.png" Type="http://schemas.openxmlformats.org/officeDocument/2006/relationships/image"/><Relationship Id="rId9" Target="../media/image11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17" Target="../media/image16.png" Type="http://schemas.openxmlformats.org/officeDocument/2006/relationships/image"/><Relationship Id="rId18" Target="../media/image17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5.jpeg" Type="http://schemas.openxmlformats.org/officeDocument/2006/relationships/image"/><Relationship Id="rId5" Target="../media/image23.png" Type="http://schemas.openxmlformats.org/officeDocument/2006/relationships/image"/><Relationship Id="rId6" Target="../media/image24.svg" Type="http://schemas.openxmlformats.org/officeDocument/2006/relationships/image"/><Relationship Id="rId7" Target="../media/image32.png" Type="http://schemas.openxmlformats.org/officeDocument/2006/relationships/image"/><Relationship Id="rId8" Target="../media/image33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6.svg" Type="http://schemas.openxmlformats.org/officeDocument/2006/relationships/image"/><Relationship Id="rId11" Target="../media/image8.png" Type="http://schemas.openxmlformats.org/officeDocument/2006/relationships/image"/><Relationship Id="rId12" Target="../media/image9.svg" Type="http://schemas.openxmlformats.org/officeDocument/2006/relationships/image"/><Relationship Id="rId13" Target="../media/image10.png" Type="http://schemas.openxmlformats.org/officeDocument/2006/relationships/image"/><Relationship Id="rId14" Target="../media/image11.svg" Type="http://schemas.openxmlformats.org/officeDocument/2006/relationships/image"/><Relationship Id="rId15" Target="../media/image12.png" Type="http://schemas.openxmlformats.org/officeDocument/2006/relationships/image"/><Relationship Id="rId16" Target="../media/image13.svg" Type="http://schemas.openxmlformats.org/officeDocument/2006/relationships/image"/><Relationship Id="rId17" Target="../media/image14.png" Type="http://schemas.openxmlformats.org/officeDocument/2006/relationships/image"/><Relationship Id="rId18" Target="../media/image15.svg" Type="http://schemas.openxmlformats.org/officeDocument/2006/relationships/image"/><Relationship Id="rId19" Target="../media/image16.png" Type="http://schemas.openxmlformats.org/officeDocument/2006/relationships/image"/><Relationship Id="rId2" Target="../media/image20.png" Type="http://schemas.openxmlformats.org/officeDocument/2006/relationships/image"/><Relationship Id="rId20" Target="../media/image17.svg" Type="http://schemas.openxmlformats.org/officeDocument/2006/relationships/image"/><Relationship Id="rId3" Target="../media/image21.svg" Type="http://schemas.openxmlformats.org/officeDocument/2006/relationships/image"/><Relationship Id="rId4" Target="../media/image29.jpeg" Type="http://schemas.openxmlformats.org/officeDocument/2006/relationships/image"/><Relationship Id="rId5" Target="../media/image30.png" Type="http://schemas.openxmlformats.org/officeDocument/2006/relationships/image"/><Relationship Id="rId6" Target="../media/image31.svg" Type="http://schemas.openxmlformats.org/officeDocument/2006/relationships/image"/><Relationship Id="rId7" Target="../media/image23.png" Type="http://schemas.openxmlformats.org/officeDocument/2006/relationships/image"/><Relationship Id="rId8" Target="../media/image24.svg" Type="http://schemas.openxmlformats.org/officeDocument/2006/relationships/image"/><Relationship Id="rId9" Target="../media/image2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16.png" Type="http://schemas.openxmlformats.org/officeDocument/2006/relationships/image"/><Relationship Id="rId14" Target="../media/image17.svg" Type="http://schemas.openxmlformats.org/officeDocument/2006/relationships/image"/><Relationship Id="rId15" Target="../media/image46.png" Type="http://schemas.openxmlformats.org/officeDocument/2006/relationships/image"/><Relationship Id="rId16" Target="../media/image47.svg" Type="http://schemas.openxmlformats.org/officeDocument/2006/relationships/image"/><Relationship Id="rId17" Target="../media/image48.png" Type="http://schemas.openxmlformats.org/officeDocument/2006/relationships/image"/><Relationship Id="rId18" Target="../media/image49.svg" Type="http://schemas.openxmlformats.org/officeDocument/2006/relationships/image"/><Relationship Id="rId2" Target="../media/image20.png" Type="http://schemas.openxmlformats.org/officeDocument/2006/relationships/image"/><Relationship Id="rId3" Target="../media/image21.svg" Type="http://schemas.openxmlformats.org/officeDocument/2006/relationships/image"/><Relationship Id="rId4" Target="../media/image22.jpeg" Type="http://schemas.openxmlformats.org/officeDocument/2006/relationships/image"/><Relationship Id="rId5" Target="../media/image30.png" Type="http://schemas.openxmlformats.org/officeDocument/2006/relationships/image"/><Relationship Id="rId6" Target="../media/image31.svg" Type="http://schemas.openxmlformats.org/officeDocument/2006/relationships/image"/><Relationship Id="rId7" Target="../media/image10.png" Type="http://schemas.openxmlformats.org/officeDocument/2006/relationships/image"/><Relationship Id="rId8" Target="../media/image11.sv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0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013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22051">
            <a:off x="4475108" y="4652918"/>
            <a:ext cx="14327181" cy="4430018"/>
          </a:xfrm>
          <a:custGeom>
            <a:avLst/>
            <a:gdLst/>
            <a:ahLst/>
            <a:cxnLst/>
            <a:rect r="r" b="b" t="t" l="l"/>
            <a:pathLst>
              <a:path h="4430018" w="14327181">
                <a:moveTo>
                  <a:pt x="0" y="0"/>
                </a:moveTo>
                <a:lnTo>
                  <a:pt x="14327182" y="0"/>
                </a:lnTo>
                <a:lnTo>
                  <a:pt x="14327182" y="4430017"/>
                </a:lnTo>
                <a:lnTo>
                  <a:pt x="0" y="44300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4871129" y="-748954"/>
            <a:ext cx="11799657" cy="11784908"/>
          </a:xfrm>
          <a:custGeom>
            <a:avLst/>
            <a:gdLst/>
            <a:ahLst/>
            <a:cxnLst/>
            <a:rect r="r" b="b" t="t" l="l"/>
            <a:pathLst>
              <a:path h="11784908" w="11799657">
                <a:moveTo>
                  <a:pt x="0" y="0"/>
                </a:moveTo>
                <a:lnTo>
                  <a:pt x="11799658" y="0"/>
                </a:lnTo>
                <a:lnTo>
                  <a:pt x="11799658" y="11784908"/>
                </a:lnTo>
                <a:lnTo>
                  <a:pt x="0" y="117849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8002704" y="5763881"/>
            <a:ext cx="7219145" cy="0"/>
          </a:xfrm>
          <a:prstGeom prst="line">
            <a:avLst/>
          </a:prstGeom>
          <a:ln cap="flat" w="19050">
            <a:solidFill>
              <a:srgbClr val="FFFFFF">
                <a:alpha val="46667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11976950" y="2689066"/>
            <a:ext cx="7219145" cy="0"/>
          </a:xfrm>
          <a:prstGeom prst="line">
            <a:avLst/>
          </a:prstGeom>
          <a:ln cap="flat" w="19050">
            <a:solidFill>
              <a:srgbClr val="FFFFFF">
                <a:alpha val="46667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flipV="true">
            <a:off x="7574079" y="-220834"/>
            <a:ext cx="0" cy="3671410"/>
          </a:xfrm>
          <a:prstGeom prst="line">
            <a:avLst/>
          </a:prstGeom>
          <a:ln cap="flat" w="19050">
            <a:solidFill>
              <a:srgbClr val="FFFFFF">
                <a:alpha val="46667"/>
              </a:srgbClr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8002704" y="2296175"/>
            <a:ext cx="3555146" cy="804830"/>
            <a:chOff x="0" y="0"/>
            <a:chExt cx="936335" cy="21197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36335" cy="211972"/>
            </a:xfrm>
            <a:custGeom>
              <a:avLst/>
              <a:gdLst/>
              <a:ahLst/>
              <a:cxnLst/>
              <a:rect r="r" b="b" t="t" l="l"/>
              <a:pathLst>
                <a:path h="211972" w="936335">
                  <a:moveTo>
                    <a:pt x="0" y="0"/>
                  </a:moveTo>
                  <a:lnTo>
                    <a:pt x="936335" y="0"/>
                  </a:lnTo>
                  <a:lnTo>
                    <a:pt x="936335" y="211972"/>
                  </a:lnTo>
                  <a:lnTo>
                    <a:pt x="0" y="2119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936335" cy="2786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8211027" y="2452816"/>
            <a:ext cx="3138501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67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Pitch Deck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002704" y="3136251"/>
            <a:ext cx="7566043" cy="2541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20"/>
              </a:lnSpc>
            </a:pPr>
            <a:r>
              <a:rPr lang="en-US" sz="6800" b="true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Welcome To SoulSync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066665" y="6211556"/>
            <a:ext cx="5324389" cy="42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04013A"/>
                </a:solidFill>
                <a:latin typeface="Poppins"/>
                <a:ea typeface="Poppins"/>
                <a:cs typeface="Poppins"/>
                <a:sym typeface="Poppins"/>
              </a:rPr>
              <a:t>Innovation • Creativity • Harmony</a:t>
            </a:r>
          </a:p>
        </p:txBody>
      </p:sp>
      <p:grpSp>
        <p:nvGrpSpPr>
          <p:cNvPr name="Group 13" id="13"/>
          <p:cNvGrpSpPr/>
          <p:nvPr/>
        </p:nvGrpSpPr>
        <p:grpSpPr>
          <a:xfrm rot="340148">
            <a:off x="5103612" y="1028700"/>
            <a:ext cx="1490791" cy="1490791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D957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340148">
            <a:off x="5484076" y="1258125"/>
            <a:ext cx="729864" cy="1031941"/>
          </a:xfrm>
          <a:custGeom>
            <a:avLst/>
            <a:gdLst/>
            <a:ahLst/>
            <a:cxnLst/>
            <a:rect r="r" b="b" t="t" l="l"/>
            <a:pathLst>
              <a:path h="1031941" w="729864">
                <a:moveTo>
                  <a:pt x="0" y="0"/>
                </a:moveTo>
                <a:lnTo>
                  <a:pt x="729864" y="0"/>
                </a:lnTo>
                <a:lnTo>
                  <a:pt x="729864" y="1031941"/>
                </a:lnTo>
                <a:lnTo>
                  <a:pt x="0" y="10319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-280277">
            <a:off x="16508269" y="5916827"/>
            <a:ext cx="1712830" cy="171283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-280277">
            <a:off x="17127003" y="6125177"/>
            <a:ext cx="475362" cy="1296130"/>
          </a:xfrm>
          <a:custGeom>
            <a:avLst/>
            <a:gdLst/>
            <a:ahLst/>
            <a:cxnLst/>
            <a:rect r="r" b="b" t="t" l="l"/>
            <a:pathLst>
              <a:path h="1296130" w="475362">
                <a:moveTo>
                  <a:pt x="0" y="0"/>
                </a:moveTo>
                <a:lnTo>
                  <a:pt x="475362" y="0"/>
                </a:lnTo>
                <a:lnTo>
                  <a:pt x="475362" y="1296130"/>
                </a:lnTo>
                <a:lnTo>
                  <a:pt x="0" y="129613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3161624" y="1482367"/>
            <a:ext cx="229430" cy="229430"/>
          </a:xfrm>
          <a:custGeom>
            <a:avLst/>
            <a:gdLst/>
            <a:ahLst/>
            <a:cxnLst/>
            <a:rect r="r" b="b" t="t" l="l"/>
            <a:pathLst>
              <a:path h="229430" w="229430">
                <a:moveTo>
                  <a:pt x="0" y="0"/>
                </a:moveTo>
                <a:lnTo>
                  <a:pt x="229430" y="0"/>
                </a:lnTo>
                <a:lnTo>
                  <a:pt x="229430" y="229430"/>
                </a:lnTo>
                <a:lnTo>
                  <a:pt x="0" y="22943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6291791" y="4490852"/>
            <a:ext cx="223092" cy="223092"/>
          </a:xfrm>
          <a:custGeom>
            <a:avLst/>
            <a:gdLst/>
            <a:ahLst/>
            <a:cxnLst/>
            <a:rect r="r" b="b" t="t" l="l"/>
            <a:pathLst>
              <a:path h="223092" w="223092">
                <a:moveTo>
                  <a:pt x="0" y="0"/>
                </a:moveTo>
                <a:lnTo>
                  <a:pt x="223092" y="0"/>
                </a:lnTo>
                <a:lnTo>
                  <a:pt x="223092" y="223092"/>
                </a:lnTo>
                <a:lnTo>
                  <a:pt x="0" y="22309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7424502" y="8829285"/>
            <a:ext cx="149578" cy="149578"/>
          </a:xfrm>
          <a:custGeom>
            <a:avLst/>
            <a:gdLst/>
            <a:ahLst/>
            <a:cxnLst/>
            <a:rect r="r" b="b" t="t" l="l"/>
            <a:pathLst>
              <a:path h="149578" w="149578">
                <a:moveTo>
                  <a:pt x="0" y="0"/>
                </a:moveTo>
                <a:lnTo>
                  <a:pt x="149577" y="0"/>
                </a:lnTo>
                <a:lnTo>
                  <a:pt x="149577" y="149577"/>
                </a:lnTo>
                <a:lnTo>
                  <a:pt x="0" y="149577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9877428" y="7236506"/>
            <a:ext cx="202005" cy="202005"/>
          </a:xfrm>
          <a:custGeom>
            <a:avLst/>
            <a:gdLst/>
            <a:ahLst/>
            <a:cxnLst/>
            <a:rect r="r" b="b" t="t" l="l"/>
            <a:pathLst>
              <a:path h="202005" w="202005">
                <a:moveTo>
                  <a:pt x="0" y="0"/>
                </a:moveTo>
                <a:lnTo>
                  <a:pt x="202004" y="0"/>
                </a:lnTo>
                <a:lnTo>
                  <a:pt x="202004" y="202004"/>
                </a:lnTo>
                <a:lnTo>
                  <a:pt x="0" y="202004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7762110" y="9258300"/>
            <a:ext cx="191399" cy="191399"/>
          </a:xfrm>
          <a:custGeom>
            <a:avLst/>
            <a:gdLst/>
            <a:ahLst/>
            <a:cxnLst/>
            <a:rect r="r" b="b" t="t" l="l"/>
            <a:pathLst>
              <a:path h="191399" w="191399">
                <a:moveTo>
                  <a:pt x="0" y="0"/>
                </a:moveTo>
                <a:lnTo>
                  <a:pt x="191399" y="0"/>
                </a:lnTo>
                <a:lnTo>
                  <a:pt x="191399" y="191399"/>
                </a:lnTo>
                <a:lnTo>
                  <a:pt x="0" y="191399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6778951" y="394939"/>
            <a:ext cx="149578" cy="149578"/>
          </a:xfrm>
          <a:custGeom>
            <a:avLst/>
            <a:gdLst/>
            <a:ahLst/>
            <a:cxnLst/>
            <a:rect r="r" b="b" t="t" l="l"/>
            <a:pathLst>
              <a:path h="149578" w="149578">
                <a:moveTo>
                  <a:pt x="0" y="0"/>
                </a:moveTo>
                <a:lnTo>
                  <a:pt x="149578" y="0"/>
                </a:lnTo>
                <a:lnTo>
                  <a:pt x="149578" y="149577"/>
                </a:lnTo>
                <a:lnTo>
                  <a:pt x="0" y="149577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15028424" y="-114808"/>
            <a:ext cx="2230876" cy="751822"/>
          </a:xfrm>
          <a:custGeom>
            <a:avLst/>
            <a:gdLst/>
            <a:ahLst/>
            <a:cxnLst/>
            <a:rect r="r" b="b" t="t" l="l"/>
            <a:pathLst>
              <a:path h="751822" w="2230876">
                <a:moveTo>
                  <a:pt x="0" y="0"/>
                </a:moveTo>
                <a:lnTo>
                  <a:pt x="2230876" y="0"/>
                </a:lnTo>
                <a:lnTo>
                  <a:pt x="2230876" y="751822"/>
                </a:lnTo>
                <a:lnTo>
                  <a:pt x="0" y="751822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-62391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7574079" y="9512981"/>
            <a:ext cx="2230876" cy="751822"/>
          </a:xfrm>
          <a:custGeom>
            <a:avLst/>
            <a:gdLst/>
            <a:ahLst/>
            <a:cxnLst/>
            <a:rect r="r" b="b" t="t" l="l"/>
            <a:pathLst>
              <a:path h="751822" w="2230876">
                <a:moveTo>
                  <a:pt x="0" y="0"/>
                </a:moveTo>
                <a:lnTo>
                  <a:pt x="2230876" y="0"/>
                </a:lnTo>
                <a:lnTo>
                  <a:pt x="2230876" y="751822"/>
                </a:lnTo>
                <a:lnTo>
                  <a:pt x="0" y="751822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-62391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013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80675">
            <a:off x="11999397" y="-1431842"/>
            <a:ext cx="7973565" cy="11132903"/>
          </a:xfrm>
          <a:custGeom>
            <a:avLst/>
            <a:gdLst/>
            <a:ahLst/>
            <a:cxnLst/>
            <a:rect r="r" b="b" t="t" l="l"/>
            <a:pathLst>
              <a:path h="11132903" w="7973565">
                <a:moveTo>
                  <a:pt x="0" y="0"/>
                </a:moveTo>
                <a:lnTo>
                  <a:pt x="7973566" y="0"/>
                </a:lnTo>
                <a:lnTo>
                  <a:pt x="7973566" y="11132902"/>
                </a:lnTo>
                <a:lnTo>
                  <a:pt x="0" y="11132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780675">
            <a:off x="-3379114" y="-945138"/>
            <a:ext cx="7973565" cy="11132903"/>
          </a:xfrm>
          <a:custGeom>
            <a:avLst/>
            <a:gdLst/>
            <a:ahLst/>
            <a:cxnLst/>
            <a:rect r="r" b="b" t="t" l="l"/>
            <a:pathLst>
              <a:path h="11132903" w="7973565">
                <a:moveTo>
                  <a:pt x="0" y="0"/>
                </a:moveTo>
                <a:lnTo>
                  <a:pt x="7973565" y="0"/>
                </a:lnTo>
                <a:lnTo>
                  <a:pt x="7973565" y="11132903"/>
                </a:lnTo>
                <a:lnTo>
                  <a:pt x="0" y="111329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4" id="4"/>
          <p:cNvGrpSpPr/>
          <p:nvPr/>
        </p:nvGrpSpPr>
        <p:grpSpPr>
          <a:xfrm rot="0">
            <a:off x="1909153" y="1879507"/>
            <a:ext cx="7041302" cy="6527986"/>
            <a:chOff x="0" y="0"/>
            <a:chExt cx="1069836" cy="99184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69836" cy="991844"/>
            </a:xfrm>
            <a:custGeom>
              <a:avLst/>
              <a:gdLst/>
              <a:ahLst/>
              <a:cxnLst/>
              <a:rect r="r" b="b" t="t" l="l"/>
              <a:pathLst>
                <a:path h="991844" w="1069836">
                  <a:moveTo>
                    <a:pt x="57174" y="0"/>
                  </a:moveTo>
                  <a:lnTo>
                    <a:pt x="1012662" y="0"/>
                  </a:lnTo>
                  <a:cubicBezTo>
                    <a:pt x="1027826" y="0"/>
                    <a:pt x="1042368" y="6024"/>
                    <a:pt x="1053090" y="16746"/>
                  </a:cubicBezTo>
                  <a:cubicBezTo>
                    <a:pt x="1063813" y="27468"/>
                    <a:pt x="1069836" y="42011"/>
                    <a:pt x="1069836" y="57174"/>
                  </a:cubicBezTo>
                  <a:lnTo>
                    <a:pt x="1069836" y="934670"/>
                  </a:lnTo>
                  <a:cubicBezTo>
                    <a:pt x="1069836" y="949834"/>
                    <a:pt x="1063813" y="964376"/>
                    <a:pt x="1053090" y="975099"/>
                  </a:cubicBezTo>
                  <a:cubicBezTo>
                    <a:pt x="1042368" y="985821"/>
                    <a:pt x="1027826" y="991844"/>
                    <a:pt x="1012662" y="991844"/>
                  </a:cubicBezTo>
                  <a:lnTo>
                    <a:pt x="57174" y="991844"/>
                  </a:lnTo>
                  <a:cubicBezTo>
                    <a:pt x="42011" y="991844"/>
                    <a:pt x="27468" y="985821"/>
                    <a:pt x="16746" y="975099"/>
                  </a:cubicBezTo>
                  <a:cubicBezTo>
                    <a:pt x="6024" y="964376"/>
                    <a:pt x="0" y="949834"/>
                    <a:pt x="0" y="934670"/>
                  </a:cubicBezTo>
                  <a:lnTo>
                    <a:pt x="0" y="57174"/>
                  </a:lnTo>
                  <a:cubicBezTo>
                    <a:pt x="0" y="42011"/>
                    <a:pt x="6024" y="27468"/>
                    <a:pt x="16746" y="16746"/>
                  </a:cubicBezTo>
                  <a:cubicBezTo>
                    <a:pt x="27468" y="6024"/>
                    <a:pt x="42011" y="0"/>
                    <a:pt x="57174" y="0"/>
                  </a:cubicBezTo>
                  <a:close/>
                </a:path>
              </a:pathLst>
            </a:custGeom>
            <a:blipFill>
              <a:blip r:embed="rId4"/>
              <a:stretch>
                <a:fillRect l="-32408" t="0" r="-32408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18147" y="2779319"/>
            <a:ext cx="6580374" cy="1087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00"/>
              </a:lnSpc>
            </a:pPr>
            <a:r>
              <a:rPr lang="en-US" sz="6800" b="true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Thank You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0" y="9718585"/>
            <a:ext cx="18288000" cy="568415"/>
            <a:chOff x="0" y="0"/>
            <a:chExt cx="4816593" cy="14970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816592" cy="149706"/>
            </a:xfrm>
            <a:custGeom>
              <a:avLst/>
              <a:gdLst/>
              <a:ahLst/>
              <a:cxnLst/>
              <a:rect r="r" b="b" t="t" l="l"/>
              <a:pathLst>
                <a:path h="149706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49706"/>
                  </a:lnTo>
                  <a:lnTo>
                    <a:pt x="0" y="149706"/>
                  </a:lnTo>
                  <a:close/>
                </a:path>
              </a:pathLst>
            </a:custGeom>
            <a:solidFill>
              <a:srgbClr val="5520D2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4816593" cy="2163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751891">
            <a:off x="16263061" y="5045018"/>
            <a:ext cx="1380523" cy="1380523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-645071">
            <a:off x="1275248" y="5868759"/>
            <a:ext cx="1579727" cy="1579727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D957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-645071">
            <a:off x="1684838" y="6111871"/>
            <a:ext cx="760546" cy="1093504"/>
          </a:xfrm>
          <a:custGeom>
            <a:avLst/>
            <a:gdLst/>
            <a:ahLst/>
            <a:cxnLst/>
            <a:rect r="r" b="b" t="t" l="l"/>
            <a:pathLst>
              <a:path h="1093504" w="760546">
                <a:moveTo>
                  <a:pt x="0" y="0"/>
                </a:moveTo>
                <a:lnTo>
                  <a:pt x="760546" y="0"/>
                </a:lnTo>
                <a:lnTo>
                  <a:pt x="760546" y="1093504"/>
                </a:lnTo>
                <a:lnTo>
                  <a:pt x="0" y="109350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751891">
            <a:off x="16727451" y="5257473"/>
            <a:ext cx="451744" cy="955613"/>
          </a:xfrm>
          <a:custGeom>
            <a:avLst/>
            <a:gdLst/>
            <a:ahLst/>
            <a:cxnLst/>
            <a:rect r="r" b="b" t="t" l="l"/>
            <a:pathLst>
              <a:path h="955613" w="451744">
                <a:moveTo>
                  <a:pt x="0" y="0"/>
                </a:moveTo>
                <a:lnTo>
                  <a:pt x="451744" y="0"/>
                </a:lnTo>
                <a:lnTo>
                  <a:pt x="451744" y="955613"/>
                </a:lnTo>
                <a:lnTo>
                  <a:pt x="0" y="95561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9972998" y="2096276"/>
            <a:ext cx="229430" cy="229430"/>
          </a:xfrm>
          <a:custGeom>
            <a:avLst/>
            <a:gdLst/>
            <a:ahLst/>
            <a:cxnLst/>
            <a:rect r="r" b="b" t="t" l="l"/>
            <a:pathLst>
              <a:path h="229430" w="229430">
                <a:moveTo>
                  <a:pt x="0" y="0"/>
                </a:moveTo>
                <a:lnTo>
                  <a:pt x="229430" y="0"/>
                </a:lnTo>
                <a:lnTo>
                  <a:pt x="229430" y="229430"/>
                </a:lnTo>
                <a:lnTo>
                  <a:pt x="0" y="22943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6498521" y="2102614"/>
            <a:ext cx="223092" cy="223092"/>
          </a:xfrm>
          <a:custGeom>
            <a:avLst/>
            <a:gdLst/>
            <a:ahLst/>
            <a:cxnLst/>
            <a:rect r="r" b="b" t="t" l="l"/>
            <a:pathLst>
              <a:path h="223092" w="223092">
                <a:moveTo>
                  <a:pt x="0" y="0"/>
                </a:moveTo>
                <a:lnTo>
                  <a:pt x="223092" y="0"/>
                </a:lnTo>
                <a:lnTo>
                  <a:pt x="223092" y="223092"/>
                </a:lnTo>
                <a:lnTo>
                  <a:pt x="0" y="22309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879122" y="7603432"/>
            <a:ext cx="149578" cy="149578"/>
          </a:xfrm>
          <a:custGeom>
            <a:avLst/>
            <a:gdLst/>
            <a:ahLst/>
            <a:cxnLst/>
            <a:rect r="r" b="b" t="t" l="l"/>
            <a:pathLst>
              <a:path h="149578" w="149578">
                <a:moveTo>
                  <a:pt x="0" y="0"/>
                </a:moveTo>
                <a:lnTo>
                  <a:pt x="149578" y="0"/>
                </a:lnTo>
                <a:lnTo>
                  <a:pt x="149578" y="149577"/>
                </a:lnTo>
                <a:lnTo>
                  <a:pt x="0" y="149577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589519" y="3578074"/>
            <a:ext cx="202005" cy="202005"/>
          </a:xfrm>
          <a:custGeom>
            <a:avLst/>
            <a:gdLst/>
            <a:ahLst/>
            <a:cxnLst/>
            <a:rect r="r" b="b" t="t" l="l"/>
            <a:pathLst>
              <a:path h="202005" w="202005">
                <a:moveTo>
                  <a:pt x="0" y="0"/>
                </a:moveTo>
                <a:lnTo>
                  <a:pt x="202005" y="0"/>
                </a:lnTo>
                <a:lnTo>
                  <a:pt x="202005" y="202005"/>
                </a:lnTo>
                <a:lnTo>
                  <a:pt x="0" y="202005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6034036" y="8407493"/>
            <a:ext cx="191399" cy="191399"/>
          </a:xfrm>
          <a:custGeom>
            <a:avLst/>
            <a:gdLst/>
            <a:ahLst/>
            <a:cxnLst/>
            <a:rect r="r" b="b" t="t" l="l"/>
            <a:pathLst>
              <a:path h="191399" w="191399">
                <a:moveTo>
                  <a:pt x="0" y="0"/>
                </a:moveTo>
                <a:lnTo>
                  <a:pt x="191399" y="0"/>
                </a:lnTo>
                <a:lnTo>
                  <a:pt x="191399" y="191399"/>
                </a:lnTo>
                <a:lnTo>
                  <a:pt x="0" y="191399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6731945" y="770551"/>
            <a:ext cx="149578" cy="149578"/>
          </a:xfrm>
          <a:custGeom>
            <a:avLst/>
            <a:gdLst/>
            <a:ahLst/>
            <a:cxnLst/>
            <a:rect r="r" b="b" t="t" l="l"/>
            <a:pathLst>
              <a:path h="149578" w="149578">
                <a:moveTo>
                  <a:pt x="0" y="0"/>
                </a:moveTo>
                <a:lnTo>
                  <a:pt x="149578" y="0"/>
                </a:lnTo>
                <a:lnTo>
                  <a:pt x="149578" y="149578"/>
                </a:lnTo>
                <a:lnTo>
                  <a:pt x="0" y="149578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-750857" r="-751327" b="-47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013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72547" y="-327108"/>
            <a:ext cx="8142871" cy="7510973"/>
          </a:xfrm>
          <a:custGeom>
            <a:avLst/>
            <a:gdLst/>
            <a:ahLst/>
            <a:cxnLst/>
            <a:rect r="r" b="b" t="t" l="l"/>
            <a:pathLst>
              <a:path h="7510973" w="8142871">
                <a:moveTo>
                  <a:pt x="0" y="0"/>
                </a:moveTo>
                <a:lnTo>
                  <a:pt x="8142871" y="0"/>
                </a:lnTo>
                <a:lnTo>
                  <a:pt x="8142871" y="7510972"/>
                </a:lnTo>
                <a:lnTo>
                  <a:pt x="0" y="75109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9962718">
            <a:off x="11811681" y="2244803"/>
            <a:ext cx="8142871" cy="7510973"/>
          </a:xfrm>
          <a:custGeom>
            <a:avLst/>
            <a:gdLst/>
            <a:ahLst/>
            <a:cxnLst/>
            <a:rect r="r" b="b" t="t" l="l"/>
            <a:pathLst>
              <a:path h="7510973" w="8142871">
                <a:moveTo>
                  <a:pt x="0" y="0"/>
                </a:moveTo>
                <a:lnTo>
                  <a:pt x="8142871" y="0"/>
                </a:lnTo>
                <a:lnTo>
                  <a:pt x="8142871" y="7510972"/>
                </a:lnTo>
                <a:lnTo>
                  <a:pt x="0" y="75109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4" id="4"/>
          <p:cNvGrpSpPr/>
          <p:nvPr/>
        </p:nvGrpSpPr>
        <p:grpSpPr>
          <a:xfrm rot="0">
            <a:off x="1677933" y="4805533"/>
            <a:ext cx="14932134" cy="4274877"/>
            <a:chOff x="0" y="0"/>
            <a:chExt cx="2268748" cy="64951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68748" cy="649513"/>
            </a:xfrm>
            <a:custGeom>
              <a:avLst/>
              <a:gdLst/>
              <a:ahLst/>
              <a:cxnLst/>
              <a:rect r="r" b="b" t="t" l="l"/>
              <a:pathLst>
                <a:path h="649513" w="2268748">
                  <a:moveTo>
                    <a:pt x="26961" y="0"/>
                  </a:moveTo>
                  <a:lnTo>
                    <a:pt x="2241787" y="0"/>
                  </a:lnTo>
                  <a:cubicBezTo>
                    <a:pt x="2248938" y="0"/>
                    <a:pt x="2255795" y="2840"/>
                    <a:pt x="2260851" y="7897"/>
                  </a:cubicBezTo>
                  <a:cubicBezTo>
                    <a:pt x="2265907" y="12953"/>
                    <a:pt x="2268748" y="19810"/>
                    <a:pt x="2268748" y="26961"/>
                  </a:cubicBezTo>
                  <a:lnTo>
                    <a:pt x="2268748" y="622553"/>
                  </a:lnTo>
                  <a:cubicBezTo>
                    <a:pt x="2268748" y="629703"/>
                    <a:pt x="2265907" y="636560"/>
                    <a:pt x="2260851" y="641617"/>
                  </a:cubicBezTo>
                  <a:cubicBezTo>
                    <a:pt x="2255795" y="646673"/>
                    <a:pt x="2248938" y="649513"/>
                    <a:pt x="2241787" y="649513"/>
                  </a:cubicBezTo>
                  <a:lnTo>
                    <a:pt x="26961" y="649513"/>
                  </a:lnTo>
                  <a:cubicBezTo>
                    <a:pt x="19810" y="649513"/>
                    <a:pt x="12953" y="646673"/>
                    <a:pt x="7897" y="641617"/>
                  </a:cubicBezTo>
                  <a:cubicBezTo>
                    <a:pt x="2840" y="636560"/>
                    <a:pt x="0" y="629703"/>
                    <a:pt x="0" y="622553"/>
                  </a:cubicBezTo>
                  <a:lnTo>
                    <a:pt x="0" y="26961"/>
                  </a:lnTo>
                  <a:cubicBezTo>
                    <a:pt x="0" y="19810"/>
                    <a:pt x="2840" y="12953"/>
                    <a:pt x="7897" y="7897"/>
                  </a:cubicBezTo>
                  <a:cubicBezTo>
                    <a:pt x="12953" y="2840"/>
                    <a:pt x="19810" y="0"/>
                    <a:pt x="26961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66433" r="0" b="-66433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9718585"/>
            <a:ext cx="18288000" cy="568415"/>
            <a:chOff x="0" y="0"/>
            <a:chExt cx="4816593" cy="14970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816592" cy="149706"/>
            </a:xfrm>
            <a:custGeom>
              <a:avLst/>
              <a:gdLst/>
              <a:ahLst/>
              <a:cxnLst/>
              <a:rect r="r" b="b" t="t" l="l"/>
              <a:pathLst>
                <a:path h="149706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49706"/>
                  </a:lnTo>
                  <a:lnTo>
                    <a:pt x="0" y="149706"/>
                  </a:lnTo>
                  <a:close/>
                </a:path>
              </a:pathLst>
            </a:custGeom>
            <a:solidFill>
              <a:srgbClr val="5520D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66675"/>
              <a:ext cx="4816593" cy="2163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801126" y="1676013"/>
            <a:ext cx="3975427" cy="1802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54"/>
              </a:lnSpc>
            </a:pPr>
            <a:r>
              <a:rPr lang="en-US" sz="6254" b="true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About SoulSync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047848" y="697533"/>
            <a:ext cx="8859484" cy="3178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85306" indent="-242653" lvl="1">
              <a:lnSpc>
                <a:spcPts val="3146"/>
              </a:lnSpc>
              <a:buFont typeface="Arial"/>
              <a:buChar char="•"/>
            </a:pPr>
            <a:r>
              <a:rPr lang="en-US" sz="224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SoulSync is a beginner-friendly web app for mood-based song recommendations, built with HTML, CSS, and basic JavaScript.</a:t>
            </a:r>
          </a:p>
          <a:p>
            <a:pPr algn="l" marL="485306" indent="-242653" lvl="1">
              <a:lnSpc>
                <a:spcPts val="3146"/>
              </a:lnSpc>
              <a:buFont typeface="Arial"/>
              <a:buChar char="•"/>
            </a:pPr>
            <a:r>
              <a:rPr lang="en-US" sz="224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It features a login page for user details and a main page with mood selections leading to YouTube-linked songs in multiple languages.</a:t>
            </a:r>
          </a:p>
          <a:p>
            <a:pPr algn="l">
              <a:lnSpc>
                <a:spcPts val="3146"/>
              </a:lnSpc>
            </a:pPr>
          </a:p>
          <a:p>
            <a:pPr algn="l">
              <a:lnSpc>
                <a:spcPts val="3146"/>
              </a:lnSpc>
            </a:pPr>
          </a:p>
        </p:txBody>
      </p:sp>
      <p:grpSp>
        <p:nvGrpSpPr>
          <p:cNvPr name="Group 11" id="11"/>
          <p:cNvGrpSpPr/>
          <p:nvPr/>
        </p:nvGrpSpPr>
        <p:grpSpPr>
          <a:xfrm rot="-521859">
            <a:off x="1307102" y="1806648"/>
            <a:ext cx="915543" cy="915543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339945">
            <a:off x="15448449" y="3938435"/>
            <a:ext cx="1333697" cy="1333697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D957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339945">
            <a:off x="15952105" y="4143684"/>
            <a:ext cx="326384" cy="923200"/>
          </a:xfrm>
          <a:custGeom>
            <a:avLst/>
            <a:gdLst/>
            <a:ahLst/>
            <a:cxnLst/>
            <a:rect r="r" b="b" t="t" l="l"/>
            <a:pathLst>
              <a:path h="923200" w="326384">
                <a:moveTo>
                  <a:pt x="0" y="0"/>
                </a:moveTo>
                <a:lnTo>
                  <a:pt x="326384" y="0"/>
                </a:lnTo>
                <a:lnTo>
                  <a:pt x="326384" y="923200"/>
                </a:lnTo>
                <a:lnTo>
                  <a:pt x="0" y="9232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-521859">
            <a:off x="1564375" y="1902864"/>
            <a:ext cx="400999" cy="723113"/>
          </a:xfrm>
          <a:custGeom>
            <a:avLst/>
            <a:gdLst/>
            <a:ahLst/>
            <a:cxnLst/>
            <a:rect r="r" b="b" t="t" l="l"/>
            <a:pathLst>
              <a:path h="723113" w="400999">
                <a:moveTo>
                  <a:pt x="0" y="0"/>
                </a:moveTo>
                <a:lnTo>
                  <a:pt x="400999" y="0"/>
                </a:lnTo>
                <a:lnTo>
                  <a:pt x="400999" y="723113"/>
                </a:lnTo>
                <a:lnTo>
                  <a:pt x="0" y="72311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6661838" y="3019595"/>
            <a:ext cx="229430" cy="229430"/>
          </a:xfrm>
          <a:custGeom>
            <a:avLst/>
            <a:gdLst/>
            <a:ahLst/>
            <a:cxnLst/>
            <a:rect r="r" b="b" t="t" l="l"/>
            <a:pathLst>
              <a:path h="229430" w="229430">
                <a:moveTo>
                  <a:pt x="0" y="0"/>
                </a:moveTo>
                <a:lnTo>
                  <a:pt x="229431" y="0"/>
                </a:lnTo>
                <a:lnTo>
                  <a:pt x="229431" y="229431"/>
                </a:lnTo>
                <a:lnTo>
                  <a:pt x="0" y="22943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6498521" y="2102614"/>
            <a:ext cx="223092" cy="223092"/>
          </a:xfrm>
          <a:custGeom>
            <a:avLst/>
            <a:gdLst/>
            <a:ahLst/>
            <a:cxnLst/>
            <a:rect r="r" b="b" t="t" l="l"/>
            <a:pathLst>
              <a:path h="223092" w="223092">
                <a:moveTo>
                  <a:pt x="0" y="0"/>
                </a:moveTo>
                <a:lnTo>
                  <a:pt x="223092" y="0"/>
                </a:lnTo>
                <a:lnTo>
                  <a:pt x="223092" y="223092"/>
                </a:lnTo>
                <a:lnTo>
                  <a:pt x="0" y="22309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879122" y="7603432"/>
            <a:ext cx="149578" cy="149578"/>
          </a:xfrm>
          <a:custGeom>
            <a:avLst/>
            <a:gdLst/>
            <a:ahLst/>
            <a:cxnLst/>
            <a:rect r="r" b="b" t="t" l="l"/>
            <a:pathLst>
              <a:path h="149578" w="149578">
                <a:moveTo>
                  <a:pt x="0" y="0"/>
                </a:moveTo>
                <a:lnTo>
                  <a:pt x="149578" y="0"/>
                </a:lnTo>
                <a:lnTo>
                  <a:pt x="149578" y="149577"/>
                </a:lnTo>
                <a:lnTo>
                  <a:pt x="0" y="149577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2801126" y="4065004"/>
            <a:ext cx="202005" cy="202005"/>
          </a:xfrm>
          <a:custGeom>
            <a:avLst/>
            <a:gdLst/>
            <a:ahLst/>
            <a:cxnLst/>
            <a:rect r="r" b="b" t="t" l="l"/>
            <a:pathLst>
              <a:path h="202005" w="202005">
                <a:moveTo>
                  <a:pt x="0" y="0"/>
                </a:moveTo>
                <a:lnTo>
                  <a:pt x="202005" y="0"/>
                </a:lnTo>
                <a:lnTo>
                  <a:pt x="202005" y="202005"/>
                </a:lnTo>
                <a:lnTo>
                  <a:pt x="0" y="202005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7067901" y="8680707"/>
            <a:ext cx="191399" cy="191399"/>
          </a:xfrm>
          <a:custGeom>
            <a:avLst/>
            <a:gdLst/>
            <a:ahLst/>
            <a:cxnLst/>
            <a:rect r="r" b="b" t="t" l="l"/>
            <a:pathLst>
              <a:path h="191399" w="191399">
                <a:moveTo>
                  <a:pt x="0" y="0"/>
                </a:moveTo>
                <a:lnTo>
                  <a:pt x="191399" y="0"/>
                </a:lnTo>
                <a:lnTo>
                  <a:pt x="191399" y="191399"/>
                </a:lnTo>
                <a:lnTo>
                  <a:pt x="0" y="191399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5857217" y="948032"/>
            <a:ext cx="149578" cy="149578"/>
          </a:xfrm>
          <a:custGeom>
            <a:avLst/>
            <a:gdLst/>
            <a:ahLst/>
            <a:cxnLst/>
            <a:rect r="r" b="b" t="t" l="l"/>
            <a:pathLst>
              <a:path h="149578" w="149578">
                <a:moveTo>
                  <a:pt x="0" y="0"/>
                </a:moveTo>
                <a:lnTo>
                  <a:pt x="149578" y="0"/>
                </a:lnTo>
                <a:lnTo>
                  <a:pt x="149578" y="149578"/>
                </a:lnTo>
                <a:lnTo>
                  <a:pt x="0" y="149578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-750857" r="-751327" b="-47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013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80675">
            <a:off x="11543017" y="-1355779"/>
            <a:ext cx="7973565" cy="11132903"/>
          </a:xfrm>
          <a:custGeom>
            <a:avLst/>
            <a:gdLst/>
            <a:ahLst/>
            <a:cxnLst/>
            <a:rect r="r" b="b" t="t" l="l"/>
            <a:pathLst>
              <a:path h="11132903" w="7973565">
                <a:moveTo>
                  <a:pt x="0" y="0"/>
                </a:moveTo>
                <a:lnTo>
                  <a:pt x="7973566" y="0"/>
                </a:lnTo>
                <a:lnTo>
                  <a:pt x="7973566" y="11132903"/>
                </a:lnTo>
                <a:lnTo>
                  <a:pt x="0" y="111329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780675">
            <a:off x="-3954558" y="4101060"/>
            <a:ext cx="3986783" cy="5566451"/>
          </a:xfrm>
          <a:custGeom>
            <a:avLst/>
            <a:gdLst/>
            <a:ahLst/>
            <a:cxnLst/>
            <a:rect r="r" b="b" t="t" l="l"/>
            <a:pathLst>
              <a:path h="5566451" w="3986783">
                <a:moveTo>
                  <a:pt x="0" y="0"/>
                </a:moveTo>
                <a:lnTo>
                  <a:pt x="3986783" y="0"/>
                </a:lnTo>
                <a:lnTo>
                  <a:pt x="3986783" y="5566451"/>
                </a:lnTo>
                <a:lnTo>
                  <a:pt x="0" y="55664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4" id="4"/>
          <p:cNvGrpSpPr/>
          <p:nvPr/>
        </p:nvGrpSpPr>
        <p:grpSpPr>
          <a:xfrm rot="0">
            <a:off x="8392486" y="1878599"/>
            <a:ext cx="7406235" cy="4016337"/>
            <a:chOff x="0" y="0"/>
            <a:chExt cx="1147420" cy="62223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47420" cy="622236"/>
            </a:xfrm>
            <a:custGeom>
              <a:avLst/>
              <a:gdLst/>
              <a:ahLst/>
              <a:cxnLst/>
              <a:rect r="r" b="b" t="t" l="l"/>
              <a:pathLst>
                <a:path h="622236" w="1147420">
                  <a:moveTo>
                    <a:pt x="31360" y="0"/>
                  </a:moveTo>
                  <a:lnTo>
                    <a:pt x="1116060" y="0"/>
                  </a:lnTo>
                  <a:cubicBezTo>
                    <a:pt x="1133379" y="0"/>
                    <a:pt x="1147420" y="14040"/>
                    <a:pt x="1147420" y="31360"/>
                  </a:cubicBezTo>
                  <a:lnTo>
                    <a:pt x="1147420" y="590876"/>
                  </a:lnTo>
                  <a:cubicBezTo>
                    <a:pt x="1147420" y="599193"/>
                    <a:pt x="1144116" y="607170"/>
                    <a:pt x="1138235" y="613051"/>
                  </a:cubicBezTo>
                  <a:cubicBezTo>
                    <a:pt x="1132354" y="618932"/>
                    <a:pt x="1124377" y="622236"/>
                    <a:pt x="1116060" y="622236"/>
                  </a:cubicBezTo>
                  <a:lnTo>
                    <a:pt x="31360" y="622236"/>
                  </a:lnTo>
                  <a:cubicBezTo>
                    <a:pt x="14040" y="622236"/>
                    <a:pt x="0" y="608195"/>
                    <a:pt x="0" y="590876"/>
                  </a:cubicBezTo>
                  <a:lnTo>
                    <a:pt x="0" y="31360"/>
                  </a:lnTo>
                  <a:cubicBezTo>
                    <a:pt x="0" y="23043"/>
                    <a:pt x="3304" y="15066"/>
                    <a:pt x="9185" y="9185"/>
                  </a:cubicBezTo>
                  <a:cubicBezTo>
                    <a:pt x="15066" y="3304"/>
                    <a:pt x="23043" y="0"/>
                    <a:pt x="3136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1237" r="0" b="-11237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2604441" y="1504424"/>
            <a:ext cx="821282" cy="821282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DCF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-9525"/>
              <a:ext cx="660400" cy="7461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2817382" y="1698609"/>
            <a:ext cx="395400" cy="395400"/>
          </a:xfrm>
          <a:custGeom>
            <a:avLst/>
            <a:gdLst/>
            <a:ahLst/>
            <a:cxnLst/>
            <a:rect r="r" b="b" t="t" l="l"/>
            <a:pathLst>
              <a:path h="395400" w="395400">
                <a:moveTo>
                  <a:pt x="0" y="0"/>
                </a:moveTo>
                <a:lnTo>
                  <a:pt x="395400" y="0"/>
                </a:lnTo>
                <a:lnTo>
                  <a:pt x="395400" y="395400"/>
                </a:lnTo>
                <a:lnTo>
                  <a:pt x="0" y="395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2489278" y="4354455"/>
            <a:ext cx="821282" cy="821282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DCF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-9525"/>
              <a:ext cx="660400" cy="7461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2702220" y="4541997"/>
            <a:ext cx="395400" cy="395400"/>
          </a:xfrm>
          <a:custGeom>
            <a:avLst/>
            <a:gdLst/>
            <a:ahLst/>
            <a:cxnLst/>
            <a:rect r="r" b="b" t="t" l="l"/>
            <a:pathLst>
              <a:path h="395400" w="395400">
                <a:moveTo>
                  <a:pt x="0" y="0"/>
                </a:moveTo>
                <a:lnTo>
                  <a:pt x="395400" y="0"/>
                </a:lnTo>
                <a:lnTo>
                  <a:pt x="395400" y="395400"/>
                </a:lnTo>
                <a:lnTo>
                  <a:pt x="0" y="395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2406741" y="6580904"/>
            <a:ext cx="821282" cy="821282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DCF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-9525"/>
              <a:ext cx="660400" cy="7461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2604441" y="6884286"/>
            <a:ext cx="395400" cy="395400"/>
          </a:xfrm>
          <a:custGeom>
            <a:avLst/>
            <a:gdLst/>
            <a:ahLst/>
            <a:cxnLst/>
            <a:rect r="r" b="b" t="t" l="l"/>
            <a:pathLst>
              <a:path h="395400" w="395400">
                <a:moveTo>
                  <a:pt x="0" y="0"/>
                </a:moveTo>
                <a:lnTo>
                  <a:pt x="395400" y="0"/>
                </a:lnTo>
                <a:lnTo>
                  <a:pt x="395400" y="395399"/>
                </a:lnTo>
                <a:lnTo>
                  <a:pt x="0" y="3953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8388826" y="6326723"/>
            <a:ext cx="4433006" cy="2353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49"/>
              </a:lnSpc>
            </a:pPr>
            <a:r>
              <a:rPr lang="en-US" sz="7590" b="true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Project Purpose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530476" y="1706722"/>
            <a:ext cx="3943746" cy="283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Streamlined UI/UX</a:t>
            </a: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Demonstrate basic form validation and use localStorage for simple, two-page data transfer and a smooth user experience.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3530476" y="4377099"/>
            <a:ext cx="4324973" cy="2339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44"/>
              </a:lnSpc>
            </a:pPr>
            <a:r>
              <a:rPr lang="en-US" sz="18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Dual-Condition Filtering</a:t>
            </a:r>
          </a:p>
          <a:p>
            <a:pPr algn="l">
              <a:lnSpc>
                <a:spcPts val="2644"/>
              </a:lnSpc>
            </a:pPr>
          </a:p>
          <a:p>
            <a:pPr algn="l">
              <a:lnSpc>
                <a:spcPts val="2644"/>
              </a:lnSpc>
            </a:pPr>
            <a:r>
              <a:rPr lang="en-US" sz="18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Implement core logic to filter data based on two simultaneous parameters: selected Mood and user-chosen Language.</a:t>
            </a:r>
          </a:p>
          <a:p>
            <a:pPr algn="l">
              <a:lnSpc>
                <a:spcPts val="2644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3494723" y="6668774"/>
            <a:ext cx="3979498" cy="1952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07"/>
              </a:lnSpc>
            </a:pPr>
            <a:r>
              <a:rPr lang="en-US" sz="157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Aesthetic CSS Design</a:t>
            </a:r>
          </a:p>
          <a:p>
            <a:pPr algn="l">
              <a:lnSpc>
                <a:spcPts val="2207"/>
              </a:lnSpc>
            </a:pPr>
          </a:p>
          <a:p>
            <a:pPr algn="l">
              <a:lnSpc>
                <a:spcPts val="2207"/>
              </a:lnSpc>
            </a:pPr>
            <a:r>
              <a:rPr lang="en-US" sz="157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Apply modern CSS techniques (gradients, Flexbox) to create a beautiful, engaging, and easily maintainable User Interface.</a:t>
            </a:r>
          </a:p>
          <a:p>
            <a:pPr algn="l">
              <a:lnSpc>
                <a:spcPts val="2207"/>
              </a:lnSpc>
            </a:pPr>
          </a:p>
        </p:txBody>
      </p:sp>
      <p:grpSp>
        <p:nvGrpSpPr>
          <p:cNvPr name="Group 22" id="22"/>
          <p:cNvGrpSpPr/>
          <p:nvPr/>
        </p:nvGrpSpPr>
        <p:grpSpPr>
          <a:xfrm rot="0">
            <a:off x="0" y="9718585"/>
            <a:ext cx="18288000" cy="568415"/>
            <a:chOff x="0" y="0"/>
            <a:chExt cx="4816593" cy="149706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816592" cy="149706"/>
            </a:xfrm>
            <a:custGeom>
              <a:avLst/>
              <a:gdLst/>
              <a:ahLst/>
              <a:cxnLst/>
              <a:rect r="r" b="b" t="t" l="l"/>
              <a:pathLst>
                <a:path h="149706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49706"/>
                  </a:lnTo>
                  <a:lnTo>
                    <a:pt x="0" y="149706"/>
                  </a:lnTo>
                  <a:close/>
                </a:path>
              </a:pathLst>
            </a:custGeom>
            <a:solidFill>
              <a:srgbClr val="5520D2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66675"/>
              <a:ext cx="4816593" cy="2163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6786239" y="322644"/>
            <a:ext cx="1375964" cy="1375964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D957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584531">
            <a:off x="14121899" y="4473994"/>
            <a:ext cx="2272006" cy="2272006"/>
            <a:chOff x="0" y="0"/>
            <a:chExt cx="812800" cy="812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31" id="31"/>
          <p:cNvSpPr/>
          <p:nvPr/>
        </p:nvSpPr>
        <p:spPr>
          <a:xfrm flipH="false" flipV="false" rot="584531">
            <a:off x="14701736" y="4823644"/>
            <a:ext cx="1112333" cy="1572707"/>
          </a:xfrm>
          <a:custGeom>
            <a:avLst/>
            <a:gdLst/>
            <a:ahLst/>
            <a:cxnLst/>
            <a:rect r="r" b="b" t="t" l="l"/>
            <a:pathLst>
              <a:path h="1572707" w="1112333">
                <a:moveTo>
                  <a:pt x="0" y="0"/>
                </a:moveTo>
                <a:lnTo>
                  <a:pt x="1112332" y="0"/>
                </a:lnTo>
                <a:lnTo>
                  <a:pt x="1112332" y="1572707"/>
                </a:lnTo>
                <a:lnTo>
                  <a:pt x="0" y="157270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7127686" y="534398"/>
            <a:ext cx="693070" cy="952457"/>
          </a:xfrm>
          <a:custGeom>
            <a:avLst/>
            <a:gdLst/>
            <a:ahLst/>
            <a:cxnLst/>
            <a:rect r="r" b="b" t="t" l="l"/>
            <a:pathLst>
              <a:path h="952457" w="693070">
                <a:moveTo>
                  <a:pt x="0" y="0"/>
                </a:moveTo>
                <a:lnTo>
                  <a:pt x="693071" y="0"/>
                </a:lnTo>
                <a:lnTo>
                  <a:pt x="693071" y="952457"/>
                </a:lnTo>
                <a:lnTo>
                  <a:pt x="0" y="95245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13044240" y="6486969"/>
            <a:ext cx="229430" cy="229430"/>
          </a:xfrm>
          <a:custGeom>
            <a:avLst/>
            <a:gdLst/>
            <a:ahLst/>
            <a:cxnLst/>
            <a:rect r="r" b="b" t="t" l="l"/>
            <a:pathLst>
              <a:path h="229430" w="229430">
                <a:moveTo>
                  <a:pt x="0" y="0"/>
                </a:moveTo>
                <a:lnTo>
                  <a:pt x="229430" y="0"/>
                </a:lnTo>
                <a:lnTo>
                  <a:pt x="229430" y="229430"/>
                </a:lnTo>
                <a:lnTo>
                  <a:pt x="0" y="22943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34" id="34"/>
          <p:cNvSpPr/>
          <p:nvPr/>
        </p:nvSpPr>
        <p:spPr>
          <a:xfrm flipH="false" flipV="false" rot="0">
            <a:off x="16498521" y="2102614"/>
            <a:ext cx="223092" cy="223092"/>
          </a:xfrm>
          <a:custGeom>
            <a:avLst/>
            <a:gdLst/>
            <a:ahLst/>
            <a:cxnLst/>
            <a:rect r="r" b="b" t="t" l="l"/>
            <a:pathLst>
              <a:path h="223092" w="223092">
                <a:moveTo>
                  <a:pt x="0" y="0"/>
                </a:moveTo>
                <a:lnTo>
                  <a:pt x="223092" y="0"/>
                </a:lnTo>
                <a:lnTo>
                  <a:pt x="223092" y="223092"/>
                </a:lnTo>
                <a:lnTo>
                  <a:pt x="0" y="223092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35" id="35"/>
          <p:cNvSpPr/>
          <p:nvPr/>
        </p:nvSpPr>
        <p:spPr>
          <a:xfrm flipH="false" flipV="false" rot="0">
            <a:off x="879122" y="7603432"/>
            <a:ext cx="149578" cy="149578"/>
          </a:xfrm>
          <a:custGeom>
            <a:avLst/>
            <a:gdLst/>
            <a:ahLst/>
            <a:cxnLst/>
            <a:rect r="r" b="b" t="t" l="l"/>
            <a:pathLst>
              <a:path h="149578" w="149578">
                <a:moveTo>
                  <a:pt x="0" y="0"/>
                </a:moveTo>
                <a:lnTo>
                  <a:pt x="149578" y="0"/>
                </a:lnTo>
                <a:lnTo>
                  <a:pt x="149578" y="149577"/>
                </a:lnTo>
                <a:lnTo>
                  <a:pt x="0" y="149577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36" id="36"/>
          <p:cNvSpPr/>
          <p:nvPr/>
        </p:nvSpPr>
        <p:spPr>
          <a:xfrm flipH="false" flipV="false" rot="0">
            <a:off x="1028700" y="1777597"/>
            <a:ext cx="202005" cy="202005"/>
          </a:xfrm>
          <a:custGeom>
            <a:avLst/>
            <a:gdLst/>
            <a:ahLst/>
            <a:cxnLst/>
            <a:rect r="r" b="b" t="t" l="l"/>
            <a:pathLst>
              <a:path h="202005" w="202005">
                <a:moveTo>
                  <a:pt x="0" y="0"/>
                </a:moveTo>
                <a:lnTo>
                  <a:pt x="202005" y="0"/>
                </a:lnTo>
                <a:lnTo>
                  <a:pt x="202005" y="202005"/>
                </a:lnTo>
                <a:lnTo>
                  <a:pt x="0" y="202005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37" id="37"/>
          <p:cNvSpPr/>
          <p:nvPr/>
        </p:nvSpPr>
        <p:spPr>
          <a:xfrm flipH="false" flipV="false" rot="0">
            <a:off x="17067901" y="8680707"/>
            <a:ext cx="191399" cy="191399"/>
          </a:xfrm>
          <a:custGeom>
            <a:avLst/>
            <a:gdLst/>
            <a:ahLst/>
            <a:cxnLst/>
            <a:rect r="r" b="b" t="t" l="l"/>
            <a:pathLst>
              <a:path h="191399" w="191399">
                <a:moveTo>
                  <a:pt x="0" y="0"/>
                </a:moveTo>
                <a:lnTo>
                  <a:pt x="191399" y="0"/>
                </a:lnTo>
                <a:lnTo>
                  <a:pt x="191399" y="191399"/>
                </a:lnTo>
                <a:lnTo>
                  <a:pt x="0" y="191399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38" id="38"/>
          <p:cNvSpPr/>
          <p:nvPr/>
        </p:nvSpPr>
        <p:spPr>
          <a:xfrm flipH="false" flipV="false" rot="0">
            <a:off x="4799460" y="1698609"/>
            <a:ext cx="149578" cy="149578"/>
          </a:xfrm>
          <a:custGeom>
            <a:avLst/>
            <a:gdLst/>
            <a:ahLst/>
            <a:cxnLst/>
            <a:rect r="r" b="b" t="t" l="l"/>
            <a:pathLst>
              <a:path h="149578" w="149578">
                <a:moveTo>
                  <a:pt x="0" y="0"/>
                </a:moveTo>
                <a:lnTo>
                  <a:pt x="149577" y="0"/>
                </a:lnTo>
                <a:lnTo>
                  <a:pt x="149577" y="149577"/>
                </a:lnTo>
                <a:lnTo>
                  <a:pt x="0" y="149577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-750857" r="-751327" b="-47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013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8538" y="130304"/>
            <a:ext cx="8577999" cy="6382922"/>
          </a:xfrm>
          <a:custGeom>
            <a:avLst/>
            <a:gdLst/>
            <a:ahLst/>
            <a:cxnLst/>
            <a:rect r="r" b="b" t="t" l="l"/>
            <a:pathLst>
              <a:path h="6382922" w="8577999">
                <a:moveTo>
                  <a:pt x="0" y="0"/>
                </a:moveTo>
                <a:lnTo>
                  <a:pt x="8577999" y="0"/>
                </a:lnTo>
                <a:lnTo>
                  <a:pt x="8577999" y="6382922"/>
                </a:lnTo>
                <a:lnTo>
                  <a:pt x="0" y="63829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8927579">
            <a:off x="12131847" y="2061145"/>
            <a:ext cx="8577999" cy="6382922"/>
          </a:xfrm>
          <a:custGeom>
            <a:avLst/>
            <a:gdLst/>
            <a:ahLst/>
            <a:cxnLst/>
            <a:rect r="r" b="b" t="t" l="l"/>
            <a:pathLst>
              <a:path h="6382922" w="8577999">
                <a:moveTo>
                  <a:pt x="0" y="0"/>
                </a:moveTo>
                <a:lnTo>
                  <a:pt x="8578000" y="0"/>
                </a:lnTo>
                <a:lnTo>
                  <a:pt x="8578000" y="6382922"/>
                </a:lnTo>
                <a:lnTo>
                  <a:pt x="0" y="63829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4" id="4"/>
          <p:cNvGrpSpPr/>
          <p:nvPr/>
        </p:nvGrpSpPr>
        <p:grpSpPr>
          <a:xfrm rot="0">
            <a:off x="4015928" y="1691973"/>
            <a:ext cx="821282" cy="82128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DCF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-9525"/>
              <a:ext cx="660400" cy="7461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4228869" y="1930306"/>
            <a:ext cx="395400" cy="395400"/>
          </a:xfrm>
          <a:custGeom>
            <a:avLst/>
            <a:gdLst/>
            <a:ahLst/>
            <a:cxnLst/>
            <a:rect r="r" b="b" t="t" l="l"/>
            <a:pathLst>
              <a:path h="395400" w="395400">
                <a:moveTo>
                  <a:pt x="0" y="0"/>
                </a:moveTo>
                <a:lnTo>
                  <a:pt x="395400" y="0"/>
                </a:lnTo>
                <a:lnTo>
                  <a:pt x="395400" y="395400"/>
                </a:lnTo>
                <a:lnTo>
                  <a:pt x="0" y="3954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3870461" y="5255190"/>
            <a:ext cx="821282" cy="82128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DCF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-9525"/>
              <a:ext cx="660400" cy="7461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4083403" y="5468131"/>
            <a:ext cx="395400" cy="395400"/>
          </a:xfrm>
          <a:custGeom>
            <a:avLst/>
            <a:gdLst/>
            <a:ahLst/>
            <a:cxnLst/>
            <a:rect r="r" b="b" t="t" l="l"/>
            <a:pathLst>
              <a:path h="395400" w="395400">
                <a:moveTo>
                  <a:pt x="0" y="0"/>
                </a:moveTo>
                <a:lnTo>
                  <a:pt x="395399" y="0"/>
                </a:lnTo>
                <a:lnTo>
                  <a:pt x="395399" y="395400"/>
                </a:lnTo>
                <a:lnTo>
                  <a:pt x="0" y="3954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495731" y="-12571"/>
            <a:ext cx="5206245" cy="1204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16"/>
              </a:lnSpc>
            </a:pPr>
            <a:r>
              <a:rPr lang="en-US" sz="7015" b="true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Features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083247" y="2166535"/>
            <a:ext cx="5040216" cy="3054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6042" indent="-208021" lvl="1">
              <a:lnSpc>
                <a:spcPts val="2697"/>
              </a:lnSpc>
              <a:buFont typeface="Arial"/>
              <a:buChar char="•"/>
            </a:pPr>
            <a:r>
              <a:rPr lang="en-US" sz="192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system provides instantaneous, dual-condition filtering of song data based on both the selected Mood (e.g., Happy) and the chosen Language (English, Hindi, Bangla).</a:t>
            </a:r>
          </a:p>
          <a:p>
            <a:pPr algn="l" marL="416042" indent="-208021" lvl="1">
              <a:lnSpc>
                <a:spcPts val="2697"/>
              </a:lnSpc>
              <a:buFont typeface="Arial"/>
              <a:buChar char="•"/>
            </a:pPr>
            <a:r>
              <a:rPr lang="en-US" sz="192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Output is presented as clickable hyperlinks to YouTube, ensuring immediate access to music.</a:t>
            </a:r>
          </a:p>
          <a:p>
            <a:pPr algn="l">
              <a:lnSpc>
                <a:spcPts val="2697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4862040" y="5884906"/>
            <a:ext cx="4281960" cy="354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Utilizes HTML required attributes for basic form validation at login.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Employs localStorage in JavaScript to quickly transfer the user's name between the login page and the main page for a personalized welcome.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5355553" y="1505432"/>
            <a:ext cx="4427561" cy="424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5"/>
              </a:lnSpc>
              <a:spcBef>
                <a:spcPct val="0"/>
              </a:spcBef>
            </a:pPr>
            <a:r>
              <a:rPr lang="en-US" b="true" sz="239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Dynamic Song Filtering 🎵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941722" y="5240957"/>
            <a:ext cx="5052058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  <a:spcBef>
                <a:spcPct val="0"/>
              </a:spcBef>
            </a:pPr>
            <a:r>
              <a:rPr lang="en-US" b="true" sz="24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Simple Client-Side Data Flow 💾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0" y="9718585"/>
            <a:ext cx="18288000" cy="568415"/>
            <a:chOff x="0" y="0"/>
            <a:chExt cx="4816593" cy="14970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816592" cy="149706"/>
            </a:xfrm>
            <a:custGeom>
              <a:avLst/>
              <a:gdLst/>
              <a:ahLst/>
              <a:cxnLst/>
              <a:rect r="r" b="b" t="t" l="l"/>
              <a:pathLst>
                <a:path h="149706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49706"/>
                  </a:lnTo>
                  <a:lnTo>
                    <a:pt x="0" y="149706"/>
                  </a:lnTo>
                  <a:close/>
                </a:path>
              </a:pathLst>
            </a:custGeom>
            <a:solidFill>
              <a:srgbClr val="5520D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66675"/>
              <a:ext cx="4816593" cy="2163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242244">
            <a:off x="15651117" y="228718"/>
            <a:ext cx="1550017" cy="1400068"/>
            <a:chOff x="0" y="0"/>
            <a:chExt cx="812800" cy="734169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734169"/>
            </a:xfrm>
            <a:custGeom>
              <a:avLst/>
              <a:gdLst/>
              <a:ahLst/>
              <a:cxnLst/>
              <a:rect r="r" b="b" t="t" l="l"/>
              <a:pathLst>
                <a:path h="734169" w="812800">
                  <a:moveTo>
                    <a:pt x="406400" y="0"/>
                  </a:moveTo>
                  <a:cubicBezTo>
                    <a:pt x="181951" y="0"/>
                    <a:pt x="0" y="164349"/>
                    <a:pt x="0" y="367085"/>
                  </a:cubicBezTo>
                  <a:cubicBezTo>
                    <a:pt x="0" y="569820"/>
                    <a:pt x="181951" y="734169"/>
                    <a:pt x="406400" y="734169"/>
                  </a:cubicBezTo>
                  <a:cubicBezTo>
                    <a:pt x="630849" y="734169"/>
                    <a:pt x="812800" y="569820"/>
                    <a:pt x="812800" y="367085"/>
                  </a:cubicBezTo>
                  <a:cubicBezTo>
                    <a:pt x="812800" y="16434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D957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2153"/>
              <a:ext cx="660400" cy="6631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-293517">
            <a:off x="957567" y="4968528"/>
            <a:ext cx="2032491" cy="1926572"/>
            <a:chOff x="0" y="0"/>
            <a:chExt cx="857486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57486" cy="812800"/>
            </a:xfrm>
            <a:custGeom>
              <a:avLst/>
              <a:gdLst/>
              <a:ahLst/>
              <a:cxnLst/>
              <a:rect r="r" b="b" t="t" l="l"/>
              <a:pathLst>
                <a:path h="812800" w="857486">
                  <a:moveTo>
                    <a:pt x="428743" y="0"/>
                  </a:moveTo>
                  <a:cubicBezTo>
                    <a:pt x="191955" y="0"/>
                    <a:pt x="0" y="181951"/>
                    <a:pt x="0" y="406400"/>
                  </a:cubicBezTo>
                  <a:cubicBezTo>
                    <a:pt x="0" y="630849"/>
                    <a:pt x="191955" y="812800"/>
                    <a:pt x="428743" y="812800"/>
                  </a:cubicBezTo>
                  <a:cubicBezTo>
                    <a:pt x="665531" y="812800"/>
                    <a:pt x="857486" y="630849"/>
                    <a:pt x="857486" y="406400"/>
                  </a:cubicBezTo>
                  <a:cubicBezTo>
                    <a:pt x="857486" y="181951"/>
                    <a:pt x="665531" y="0"/>
                    <a:pt x="4287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80389" y="9525"/>
              <a:ext cx="696707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26" id="26"/>
          <p:cNvSpPr/>
          <p:nvPr/>
        </p:nvSpPr>
        <p:spPr>
          <a:xfrm flipH="false" flipV="false" rot="-293517">
            <a:off x="1395397" y="5299090"/>
            <a:ext cx="1080128" cy="1183407"/>
          </a:xfrm>
          <a:custGeom>
            <a:avLst/>
            <a:gdLst/>
            <a:ahLst/>
            <a:cxnLst/>
            <a:rect r="r" b="b" t="t" l="l"/>
            <a:pathLst>
              <a:path h="1183407" w="1080128">
                <a:moveTo>
                  <a:pt x="0" y="0"/>
                </a:moveTo>
                <a:lnTo>
                  <a:pt x="1080127" y="0"/>
                </a:lnTo>
                <a:lnTo>
                  <a:pt x="1080127" y="1183407"/>
                </a:lnTo>
                <a:lnTo>
                  <a:pt x="0" y="11834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242244">
            <a:off x="16236465" y="392282"/>
            <a:ext cx="379322" cy="1072939"/>
          </a:xfrm>
          <a:custGeom>
            <a:avLst/>
            <a:gdLst/>
            <a:ahLst/>
            <a:cxnLst/>
            <a:rect r="r" b="b" t="t" l="l"/>
            <a:pathLst>
              <a:path h="1072939" w="379322">
                <a:moveTo>
                  <a:pt x="0" y="0"/>
                </a:moveTo>
                <a:lnTo>
                  <a:pt x="379322" y="0"/>
                </a:lnTo>
                <a:lnTo>
                  <a:pt x="379322" y="1072939"/>
                </a:lnTo>
                <a:lnTo>
                  <a:pt x="0" y="107293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0607332" y="8680707"/>
            <a:ext cx="229430" cy="229430"/>
          </a:xfrm>
          <a:custGeom>
            <a:avLst/>
            <a:gdLst/>
            <a:ahLst/>
            <a:cxnLst/>
            <a:rect r="r" b="b" t="t" l="l"/>
            <a:pathLst>
              <a:path h="229430" w="229430">
                <a:moveTo>
                  <a:pt x="0" y="0"/>
                </a:moveTo>
                <a:lnTo>
                  <a:pt x="229430" y="0"/>
                </a:lnTo>
                <a:lnTo>
                  <a:pt x="229430" y="229431"/>
                </a:lnTo>
                <a:lnTo>
                  <a:pt x="0" y="22943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6498521" y="2102614"/>
            <a:ext cx="223092" cy="223092"/>
          </a:xfrm>
          <a:custGeom>
            <a:avLst/>
            <a:gdLst/>
            <a:ahLst/>
            <a:cxnLst/>
            <a:rect r="r" b="b" t="t" l="l"/>
            <a:pathLst>
              <a:path h="223092" w="223092">
                <a:moveTo>
                  <a:pt x="0" y="0"/>
                </a:moveTo>
                <a:lnTo>
                  <a:pt x="223092" y="0"/>
                </a:lnTo>
                <a:lnTo>
                  <a:pt x="223092" y="223092"/>
                </a:lnTo>
                <a:lnTo>
                  <a:pt x="0" y="22309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879122" y="7603432"/>
            <a:ext cx="149578" cy="149578"/>
          </a:xfrm>
          <a:custGeom>
            <a:avLst/>
            <a:gdLst/>
            <a:ahLst/>
            <a:cxnLst/>
            <a:rect r="r" b="b" t="t" l="l"/>
            <a:pathLst>
              <a:path h="149578" w="149578">
                <a:moveTo>
                  <a:pt x="0" y="0"/>
                </a:moveTo>
                <a:lnTo>
                  <a:pt x="149578" y="0"/>
                </a:lnTo>
                <a:lnTo>
                  <a:pt x="149578" y="149577"/>
                </a:lnTo>
                <a:lnTo>
                  <a:pt x="0" y="149577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1421694" y="3450990"/>
            <a:ext cx="202005" cy="202005"/>
          </a:xfrm>
          <a:custGeom>
            <a:avLst/>
            <a:gdLst/>
            <a:ahLst/>
            <a:cxnLst/>
            <a:rect r="r" b="b" t="t" l="l"/>
            <a:pathLst>
              <a:path h="202005" w="202005">
                <a:moveTo>
                  <a:pt x="0" y="0"/>
                </a:moveTo>
                <a:lnTo>
                  <a:pt x="202005" y="0"/>
                </a:lnTo>
                <a:lnTo>
                  <a:pt x="202005" y="202005"/>
                </a:lnTo>
                <a:lnTo>
                  <a:pt x="0" y="202005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17067901" y="8680707"/>
            <a:ext cx="191399" cy="191399"/>
          </a:xfrm>
          <a:custGeom>
            <a:avLst/>
            <a:gdLst/>
            <a:ahLst/>
            <a:cxnLst/>
            <a:rect r="r" b="b" t="t" l="l"/>
            <a:pathLst>
              <a:path h="191399" w="191399">
                <a:moveTo>
                  <a:pt x="0" y="0"/>
                </a:moveTo>
                <a:lnTo>
                  <a:pt x="191399" y="0"/>
                </a:lnTo>
                <a:lnTo>
                  <a:pt x="191399" y="191399"/>
                </a:lnTo>
                <a:lnTo>
                  <a:pt x="0" y="191399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1272116" y="657298"/>
            <a:ext cx="149578" cy="149578"/>
          </a:xfrm>
          <a:custGeom>
            <a:avLst/>
            <a:gdLst/>
            <a:ahLst/>
            <a:cxnLst/>
            <a:rect r="r" b="b" t="t" l="l"/>
            <a:pathLst>
              <a:path h="149578" w="149578">
                <a:moveTo>
                  <a:pt x="0" y="0"/>
                </a:moveTo>
                <a:lnTo>
                  <a:pt x="149578" y="0"/>
                </a:lnTo>
                <a:lnTo>
                  <a:pt x="149578" y="149577"/>
                </a:lnTo>
                <a:lnTo>
                  <a:pt x="0" y="149577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-750857" r="-751327" b="-47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013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718585"/>
            <a:ext cx="18288000" cy="568415"/>
            <a:chOff x="0" y="0"/>
            <a:chExt cx="4816593" cy="1497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149706"/>
            </a:xfrm>
            <a:custGeom>
              <a:avLst/>
              <a:gdLst/>
              <a:ahLst/>
              <a:cxnLst/>
              <a:rect r="r" b="b" t="t" l="l"/>
              <a:pathLst>
                <a:path h="149706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49706"/>
                  </a:lnTo>
                  <a:lnTo>
                    <a:pt x="0" y="149706"/>
                  </a:lnTo>
                  <a:close/>
                </a:path>
              </a:pathLst>
            </a:custGeom>
            <a:solidFill>
              <a:srgbClr val="5520D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816593" cy="2163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2215327">
            <a:off x="9139787" y="5600401"/>
            <a:ext cx="12608471" cy="4195182"/>
          </a:xfrm>
          <a:custGeom>
            <a:avLst/>
            <a:gdLst/>
            <a:ahLst/>
            <a:cxnLst/>
            <a:rect r="r" b="b" t="t" l="l"/>
            <a:pathLst>
              <a:path h="4195182" w="12608471">
                <a:moveTo>
                  <a:pt x="0" y="0"/>
                </a:moveTo>
                <a:lnTo>
                  <a:pt x="12608471" y="0"/>
                </a:lnTo>
                <a:lnTo>
                  <a:pt x="12608471" y="4195183"/>
                </a:lnTo>
                <a:lnTo>
                  <a:pt x="0" y="41951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6" id="6"/>
          <p:cNvGrpSpPr/>
          <p:nvPr/>
        </p:nvGrpSpPr>
        <p:grpSpPr>
          <a:xfrm rot="751891">
            <a:off x="14893210" y="1864396"/>
            <a:ext cx="1380523" cy="1380523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751891">
            <a:off x="15357600" y="2076851"/>
            <a:ext cx="451744" cy="955613"/>
          </a:xfrm>
          <a:custGeom>
            <a:avLst/>
            <a:gdLst/>
            <a:ahLst/>
            <a:cxnLst/>
            <a:rect r="r" b="b" t="t" l="l"/>
            <a:pathLst>
              <a:path h="955613" w="451744">
                <a:moveTo>
                  <a:pt x="0" y="0"/>
                </a:moveTo>
                <a:lnTo>
                  <a:pt x="451744" y="0"/>
                </a:lnTo>
                <a:lnTo>
                  <a:pt x="451744" y="955613"/>
                </a:lnTo>
                <a:lnTo>
                  <a:pt x="0" y="9556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5593195" y="5915694"/>
            <a:ext cx="229430" cy="229430"/>
          </a:xfrm>
          <a:custGeom>
            <a:avLst/>
            <a:gdLst/>
            <a:ahLst/>
            <a:cxnLst/>
            <a:rect r="r" b="b" t="t" l="l"/>
            <a:pathLst>
              <a:path h="229430" w="229430">
                <a:moveTo>
                  <a:pt x="0" y="0"/>
                </a:moveTo>
                <a:lnTo>
                  <a:pt x="229431" y="0"/>
                </a:lnTo>
                <a:lnTo>
                  <a:pt x="229431" y="229431"/>
                </a:lnTo>
                <a:lnTo>
                  <a:pt x="0" y="2294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259300" y="3185962"/>
            <a:ext cx="223092" cy="223092"/>
          </a:xfrm>
          <a:custGeom>
            <a:avLst/>
            <a:gdLst/>
            <a:ahLst/>
            <a:cxnLst/>
            <a:rect r="r" b="b" t="t" l="l"/>
            <a:pathLst>
              <a:path h="223092" w="223092">
                <a:moveTo>
                  <a:pt x="0" y="0"/>
                </a:moveTo>
                <a:lnTo>
                  <a:pt x="223092" y="0"/>
                </a:lnTo>
                <a:lnTo>
                  <a:pt x="223092" y="223092"/>
                </a:lnTo>
                <a:lnTo>
                  <a:pt x="0" y="22309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7067901" y="8680707"/>
            <a:ext cx="191399" cy="191399"/>
          </a:xfrm>
          <a:custGeom>
            <a:avLst/>
            <a:gdLst/>
            <a:ahLst/>
            <a:cxnLst/>
            <a:rect r="r" b="b" t="t" l="l"/>
            <a:pathLst>
              <a:path h="191399" w="191399">
                <a:moveTo>
                  <a:pt x="0" y="0"/>
                </a:moveTo>
                <a:lnTo>
                  <a:pt x="191399" y="0"/>
                </a:lnTo>
                <a:lnTo>
                  <a:pt x="191399" y="191399"/>
                </a:lnTo>
                <a:lnTo>
                  <a:pt x="0" y="19139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316745" y="2541523"/>
            <a:ext cx="13281089" cy="6846795"/>
          </a:xfrm>
          <a:custGeom>
            <a:avLst/>
            <a:gdLst/>
            <a:ahLst/>
            <a:cxnLst/>
            <a:rect r="r" b="b" t="t" l="l"/>
            <a:pathLst>
              <a:path h="6846795" w="13281089">
                <a:moveTo>
                  <a:pt x="0" y="0"/>
                </a:moveTo>
                <a:lnTo>
                  <a:pt x="13281089" y="0"/>
                </a:lnTo>
                <a:lnTo>
                  <a:pt x="13281089" y="6846795"/>
                </a:lnTo>
                <a:lnTo>
                  <a:pt x="0" y="6846795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-4556" t="-1790" r="0" b="-179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0" y="7994"/>
            <a:ext cx="7141054" cy="30049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92"/>
              </a:lnSpc>
            </a:pPr>
            <a:r>
              <a:rPr lang="en-US" sz="6720" b="true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Project Demonstration</a:t>
            </a:r>
          </a:p>
          <a:p>
            <a:pPr algn="l" marL="0" indent="0" lvl="0">
              <a:lnSpc>
                <a:spcPts val="739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013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405890">
            <a:off x="-7170104" y="702953"/>
            <a:ext cx="13779448" cy="4260657"/>
          </a:xfrm>
          <a:custGeom>
            <a:avLst/>
            <a:gdLst/>
            <a:ahLst/>
            <a:cxnLst/>
            <a:rect r="r" b="b" t="t" l="l"/>
            <a:pathLst>
              <a:path h="4260657" w="13779448">
                <a:moveTo>
                  <a:pt x="0" y="0"/>
                </a:moveTo>
                <a:lnTo>
                  <a:pt x="13779448" y="0"/>
                </a:lnTo>
                <a:lnTo>
                  <a:pt x="13779448" y="4260657"/>
                </a:lnTo>
                <a:lnTo>
                  <a:pt x="0" y="42606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-2405890">
            <a:off x="6394523" y="3436170"/>
            <a:ext cx="13779448" cy="4260657"/>
          </a:xfrm>
          <a:custGeom>
            <a:avLst/>
            <a:gdLst/>
            <a:ahLst/>
            <a:cxnLst/>
            <a:rect r="r" b="b" t="t" l="l"/>
            <a:pathLst>
              <a:path h="4260657" w="13779448">
                <a:moveTo>
                  <a:pt x="0" y="0"/>
                </a:moveTo>
                <a:lnTo>
                  <a:pt x="13779448" y="0"/>
                </a:lnTo>
                <a:lnTo>
                  <a:pt x="13779448" y="4260657"/>
                </a:lnTo>
                <a:lnTo>
                  <a:pt x="0" y="42606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4" id="4"/>
          <p:cNvGrpSpPr/>
          <p:nvPr/>
        </p:nvGrpSpPr>
        <p:grpSpPr>
          <a:xfrm rot="0">
            <a:off x="9263351" y="2265929"/>
            <a:ext cx="7041302" cy="5755141"/>
            <a:chOff x="0" y="0"/>
            <a:chExt cx="1069836" cy="8744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69836" cy="874420"/>
            </a:xfrm>
            <a:custGeom>
              <a:avLst/>
              <a:gdLst/>
              <a:ahLst/>
              <a:cxnLst/>
              <a:rect r="r" b="b" t="t" l="l"/>
              <a:pathLst>
                <a:path h="874420" w="1069836">
                  <a:moveTo>
                    <a:pt x="57174" y="0"/>
                  </a:moveTo>
                  <a:lnTo>
                    <a:pt x="1012662" y="0"/>
                  </a:lnTo>
                  <a:cubicBezTo>
                    <a:pt x="1027826" y="0"/>
                    <a:pt x="1042368" y="6024"/>
                    <a:pt x="1053090" y="16746"/>
                  </a:cubicBezTo>
                  <a:cubicBezTo>
                    <a:pt x="1063813" y="27468"/>
                    <a:pt x="1069836" y="42011"/>
                    <a:pt x="1069836" y="57174"/>
                  </a:cubicBezTo>
                  <a:lnTo>
                    <a:pt x="1069836" y="817246"/>
                  </a:lnTo>
                  <a:cubicBezTo>
                    <a:pt x="1069836" y="832410"/>
                    <a:pt x="1063813" y="846952"/>
                    <a:pt x="1053090" y="857675"/>
                  </a:cubicBezTo>
                  <a:cubicBezTo>
                    <a:pt x="1042368" y="868397"/>
                    <a:pt x="1027826" y="874420"/>
                    <a:pt x="1012662" y="874420"/>
                  </a:cubicBezTo>
                  <a:lnTo>
                    <a:pt x="57174" y="874420"/>
                  </a:lnTo>
                  <a:cubicBezTo>
                    <a:pt x="42011" y="874420"/>
                    <a:pt x="27468" y="868397"/>
                    <a:pt x="16746" y="857675"/>
                  </a:cubicBezTo>
                  <a:cubicBezTo>
                    <a:pt x="6024" y="846952"/>
                    <a:pt x="0" y="832410"/>
                    <a:pt x="0" y="817246"/>
                  </a:cubicBezTo>
                  <a:lnTo>
                    <a:pt x="0" y="57174"/>
                  </a:lnTo>
                  <a:cubicBezTo>
                    <a:pt x="0" y="42011"/>
                    <a:pt x="6024" y="27468"/>
                    <a:pt x="16746" y="16746"/>
                  </a:cubicBezTo>
                  <a:cubicBezTo>
                    <a:pt x="27468" y="6024"/>
                    <a:pt x="42011" y="0"/>
                    <a:pt x="57174" y="0"/>
                  </a:cubicBezTo>
                  <a:close/>
                </a:path>
              </a:pathLst>
            </a:custGeom>
            <a:blipFill>
              <a:blip r:embed="rId4"/>
              <a:stretch>
                <a:fillRect l="-22652" t="0" r="-22652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796158" y="275395"/>
            <a:ext cx="5759108" cy="1087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00"/>
              </a:lnSpc>
            </a:pPr>
            <a:r>
              <a:rPr lang="en-US" sz="6800" b="true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Discussion 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85833" y="1448359"/>
            <a:ext cx="6557327" cy="5302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Development Problems &amp; Solutions :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problem: Dual-Filtering Song List 🎭</a:t>
            </a: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challenge was to display songs only if they matched both the selected Mood AND the chosen Language.</a:t>
            </a:r>
          </a:p>
          <a:p>
            <a:pPr algn="l" marL="431802" indent="-215901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Solution: Conditional JavaScript Logic ✅</a:t>
            </a:r>
          </a:p>
          <a:p>
            <a:pPr algn="l" marL="863604" indent="-287868" lvl="2">
              <a:lnSpc>
                <a:spcPts val="2800"/>
              </a:lnSpc>
              <a:buFont typeface="Arial"/>
              <a:buChar char="⚬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Mechanism: The filterSongs() function checks an OR condition: display song if Language is 'All' OR if the song's lang property matches the selection.</a:t>
            </a:r>
          </a:p>
          <a:p>
            <a:pPr algn="l" marL="863604" indent="-287868" lvl="2">
              <a:lnSpc>
                <a:spcPts val="2800"/>
              </a:lnSpc>
              <a:buFont typeface="Arial"/>
              <a:buChar char="⚬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Result: Ensures an accurate and highly relevant song list for the user.</a:t>
            </a: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</a:p>
        </p:txBody>
      </p:sp>
      <p:grpSp>
        <p:nvGrpSpPr>
          <p:cNvPr name="Group 8" id="8"/>
          <p:cNvGrpSpPr/>
          <p:nvPr/>
        </p:nvGrpSpPr>
        <p:grpSpPr>
          <a:xfrm rot="0">
            <a:off x="0" y="9718585"/>
            <a:ext cx="18288000" cy="568415"/>
            <a:chOff x="0" y="0"/>
            <a:chExt cx="4816593" cy="14970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16592" cy="149706"/>
            </a:xfrm>
            <a:custGeom>
              <a:avLst/>
              <a:gdLst/>
              <a:ahLst/>
              <a:cxnLst/>
              <a:rect r="r" b="b" t="t" l="l"/>
              <a:pathLst>
                <a:path h="149706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49706"/>
                  </a:lnTo>
                  <a:lnTo>
                    <a:pt x="0" y="149706"/>
                  </a:lnTo>
                  <a:close/>
                </a:path>
              </a:pathLst>
            </a:custGeom>
            <a:solidFill>
              <a:srgbClr val="5520D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66675"/>
              <a:ext cx="4816593" cy="2163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1329640">
            <a:off x="-244565" y="1130118"/>
            <a:ext cx="1676177" cy="1676177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-685865">
            <a:off x="15384660" y="5748084"/>
            <a:ext cx="1524050" cy="152405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D957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-685865">
            <a:off x="15960202" y="5982627"/>
            <a:ext cx="372967" cy="1054964"/>
          </a:xfrm>
          <a:custGeom>
            <a:avLst/>
            <a:gdLst/>
            <a:ahLst/>
            <a:cxnLst/>
            <a:rect r="r" b="b" t="t" l="l"/>
            <a:pathLst>
              <a:path h="1054964" w="372967">
                <a:moveTo>
                  <a:pt x="0" y="0"/>
                </a:moveTo>
                <a:lnTo>
                  <a:pt x="372967" y="0"/>
                </a:lnTo>
                <a:lnTo>
                  <a:pt x="372967" y="1054963"/>
                </a:lnTo>
                <a:lnTo>
                  <a:pt x="0" y="105496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1329640">
            <a:off x="183210" y="1388072"/>
            <a:ext cx="820626" cy="1160268"/>
          </a:xfrm>
          <a:custGeom>
            <a:avLst/>
            <a:gdLst/>
            <a:ahLst/>
            <a:cxnLst/>
            <a:rect r="r" b="b" t="t" l="l"/>
            <a:pathLst>
              <a:path h="1160268" w="820626">
                <a:moveTo>
                  <a:pt x="0" y="0"/>
                </a:moveTo>
                <a:lnTo>
                  <a:pt x="820626" y="0"/>
                </a:lnTo>
                <a:lnTo>
                  <a:pt x="820626" y="1160268"/>
                </a:lnTo>
                <a:lnTo>
                  <a:pt x="0" y="116026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5593195" y="5915694"/>
            <a:ext cx="229430" cy="229430"/>
          </a:xfrm>
          <a:custGeom>
            <a:avLst/>
            <a:gdLst/>
            <a:ahLst/>
            <a:cxnLst/>
            <a:rect r="r" b="b" t="t" l="l"/>
            <a:pathLst>
              <a:path h="229430" w="229430">
                <a:moveTo>
                  <a:pt x="0" y="0"/>
                </a:moveTo>
                <a:lnTo>
                  <a:pt x="229431" y="0"/>
                </a:lnTo>
                <a:lnTo>
                  <a:pt x="229431" y="229431"/>
                </a:lnTo>
                <a:lnTo>
                  <a:pt x="0" y="22943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7036208" y="2837424"/>
            <a:ext cx="223092" cy="223092"/>
          </a:xfrm>
          <a:custGeom>
            <a:avLst/>
            <a:gdLst/>
            <a:ahLst/>
            <a:cxnLst/>
            <a:rect r="r" b="b" t="t" l="l"/>
            <a:pathLst>
              <a:path h="223092" w="223092">
                <a:moveTo>
                  <a:pt x="0" y="0"/>
                </a:moveTo>
                <a:lnTo>
                  <a:pt x="223092" y="0"/>
                </a:lnTo>
                <a:lnTo>
                  <a:pt x="223092" y="223092"/>
                </a:lnTo>
                <a:lnTo>
                  <a:pt x="0" y="22309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953911" y="7595175"/>
            <a:ext cx="149578" cy="149578"/>
          </a:xfrm>
          <a:custGeom>
            <a:avLst/>
            <a:gdLst/>
            <a:ahLst/>
            <a:cxnLst/>
            <a:rect r="r" b="b" t="t" l="l"/>
            <a:pathLst>
              <a:path h="149578" w="149578">
                <a:moveTo>
                  <a:pt x="0" y="0"/>
                </a:moveTo>
                <a:lnTo>
                  <a:pt x="149578" y="0"/>
                </a:lnTo>
                <a:lnTo>
                  <a:pt x="149578" y="149577"/>
                </a:lnTo>
                <a:lnTo>
                  <a:pt x="0" y="149577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7353261" y="7206038"/>
            <a:ext cx="202005" cy="202005"/>
          </a:xfrm>
          <a:custGeom>
            <a:avLst/>
            <a:gdLst/>
            <a:ahLst/>
            <a:cxnLst/>
            <a:rect r="r" b="b" t="t" l="l"/>
            <a:pathLst>
              <a:path h="202005" w="202005">
                <a:moveTo>
                  <a:pt x="0" y="0"/>
                </a:moveTo>
                <a:lnTo>
                  <a:pt x="202005" y="0"/>
                </a:lnTo>
                <a:lnTo>
                  <a:pt x="202005" y="202005"/>
                </a:lnTo>
                <a:lnTo>
                  <a:pt x="0" y="202005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7067901" y="8680707"/>
            <a:ext cx="191399" cy="191399"/>
          </a:xfrm>
          <a:custGeom>
            <a:avLst/>
            <a:gdLst/>
            <a:ahLst/>
            <a:cxnLst/>
            <a:rect r="r" b="b" t="t" l="l"/>
            <a:pathLst>
              <a:path h="191399" w="191399">
                <a:moveTo>
                  <a:pt x="0" y="0"/>
                </a:moveTo>
                <a:lnTo>
                  <a:pt x="191399" y="0"/>
                </a:lnTo>
                <a:lnTo>
                  <a:pt x="191399" y="191399"/>
                </a:lnTo>
                <a:lnTo>
                  <a:pt x="0" y="191399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7667955" y="1365457"/>
            <a:ext cx="149578" cy="149578"/>
          </a:xfrm>
          <a:custGeom>
            <a:avLst/>
            <a:gdLst/>
            <a:ahLst/>
            <a:cxnLst/>
            <a:rect r="r" b="b" t="t" l="l"/>
            <a:pathLst>
              <a:path h="149578" w="149578">
                <a:moveTo>
                  <a:pt x="0" y="0"/>
                </a:moveTo>
                <a:lnTo>
                  <a:pt x="149577" y="0"/>
                </a:lnTo>
                <a:lnTo>
                  <a:pt x="149577" y="149577"/>
                </a:lnTo>
                <a:lnTo>
                  <a:pt x="0" y="149577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-750857" r="-751327" b="-47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013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78066" y="-529205"/>
            <a:ext cx="8142871" cy="7510973"/>
          </a:xfrm>
          <a:custGeom>
            <a:avLst/>
            <a:gdLst/>
            <a:ahLst/>
            <a:cxnLst/>
            <a:rect r="r" b="b" t="t" l="l"/>
            <a:pathLst>
              <a:path h="7510973" w="8142871">
                <a:moveTo>
                  <a:pt x="0" y="0"/>
                </a:moveTo>
                <a:lnTo>
                  <a:pt x="8142871" y="0"/>
                </a:lnTo>
                <a:lnTo>
                  <a:pt x="8142871" y="7510972"/>
                </a:lnTo>
                <a:lnTo>
                  <a:pt x="0" y="75109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9962718">
            <a:off x="11418687" y="1788423"/>
            <a:ext cx="8142871" cy="7510973"/>
          </a:xfrm>
          <a:custGeom>
            <a:avLst/>
            <a:gdLst/>
            <a:ahLst/>
            <a:cxnLst/>
            <a:rect r="r" b="b" t="t" l="l"/>
            <a:pathLst>
              <a:path h="7510973" w="8142871">
                <a:moveTo>
                  <a:pt x="0" y="0"/>
                </a:moveTo>
                <a:lnTo>
                  <a:pt x="8142871" y="0"/>
                </a:lnTo>
                <a:lnTo>
                  <a:pt x="8142871" y="7510973"/>
                </a:lnTo>
                <a:lnTo>
                  <a:pt x="0" y="75109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4" id="4"/>
          <p:cNvGrpSpPr/>
          <p:nvPr/>
        </p:nvGrpSpPr>
        <p:grpSpPr>
          <a:xfrm rot="0">
            <a:off x="8943518" y="1515034"/>
            <a:ext cx="6655096" cy="7256931"/>
            <a:chOff x="0" y="0"/>
            <a:chExt cx="901327" cy="98283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01327" cy="982836"/>
            </a:xfrm>
            <a:custGeom>
              <a:avLst/>
              <a:gdLst/>
              <a:ahLst/>
              <a:cxnLst/>
              <a:rect r="r" b="b" t="t" l="l"/>
              <a:pathLst>
                <a:path h="982836" w="901327">
                  <a:moveTo>
                    <a:pt x="58165" y="0"/>
                  </a:moveTo>
                  <a:lnTo>
                    <a:pt x="843162" y="0"/>
                  </a:lnTo>
                  <a:cubicBezTo>
                    <a:pt x="875286" y="0"/>
                    <a:pt x="901327" y="26042"/>
                    <a:pt x="901327" y="58165"/>
                  </a:cubicBezTo>
                  <a:lnTo>
                    <a:pt x="901327" y="924671"/>
                  </a:lnTo>
                  <a:cubicBezTo>
                    <a:pt x="901327" y="956795"/>
                    <a:pt x="875286" y="982836"/>
                    <a:pt x="843162" y="982836"/>
                  </a:cubicBezTo>
                  <a:lnTo>
                    <a:pt x="58165" y="982836"/>
                  </a:lnTo>
                  <a:cubicBezTo>
                    <a:pt x="26042" y="982836"/>
                    <a:pt x="0" y="956795"/>
                    <a:pt x="0" y="924671"/>
                  </a:cubicBezTo>
                  <a:lnTo>
                    <a:pt x="0" y="58165"/>
                  </a:lnTo>
                  <a:cubicBezTo>
                    <a:pt x="0" y="26042"/>
                    <a:pt x="26042" y="0"/>
                    <a:pt x="58165" y="0"/>
                  </a:cubicBezTo>
                  <a:close/>
                </a:path>
              </a:pathLst>
            </a:custGeom>
            <a:blipFill>
              <a:blip r:embed="rId4"/>
              <a:stretch>
                <a:fillRect l="-32090" t="0" r="-32090" b="0"/>
              </a:stretch>
            </a:blipFill>
            <a:ln cap="rnd">
              <a:noFill/>
              <a:prstDash val="solid"/>
              <a:round/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2286606" y="3226281"/>
            <a:ext cx="687793" cy="687793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DCF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-9525"/>
              <a:ext cx="660400" cy="746125"/>
            </a:xfrm>
            <a:prstGeom prst="rect">
              <a:avLst/>
            </a:prstGeom>
          </p:spPr>
          <p:txBody>
            <a:bodyPr anchor="ctr" rtlCol="false" tIns="42543" lIns="42543" bIns="42543" rIns="42543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2523820" y="3455462"/>
            <a:ext cx="331132" cy="331132"/>
          </a:xfrm>
          <a:custGeom>
            <a:avLst/>
            <a:gdLst/>
            <a:ahLst/>
            <a:cxnLst/>
            <a:rect r="r" b="b" t="t" l="l"/>
            <a:pathLst>
              <a:path h="331132" w="331132">
                <a:moveTo>
                  <a:pt x="0" y="0"/>
                </a:moveTo>
                <a:lnTo>
                  <a:pt x="331132" y="0"/>
                </a:lnTo>
                <a:lnTo>
                  <a:pt x="331132" y="331132"/>
                </a:lnTo>
                <a:lnTo>
                  <a:pt x="0" y="3311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2118745" y="4606520"/>
            <a:ext cx="687793" cy="687793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DCF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-9525"/>
              <a:ext cx="660400" cy="746125"/>
            </a:xfrm>
            <a:prstGeom prst="rect">
              <a:avLst/>
            </a:prstGeom>
          </p:spPr>
          <p:txBody>
            <a:bodyPr anchor="ctr" rtlCol="false" tIns="42543" lIns="42543" bIns="42543" rIns="42543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2345490" y="4837129"/>
            <a:ext cx="331132" cy="331132"/>
          </a:xfrm>
          <a:custGeom>
            <a:avLst/>
            <a:gdLst/>
            <a:ahLst/>
            <a:cxnLst/>
            <a:rect r="r" b="b" t="t" l="l"/>
            <a:pathLst>
              <a:path h="331132" w="331132">
                <a:moveTo>
                  <a:pt x="0" y="0"/>
                </a:moveTo>
                <a:lnTo>
                  <a:pt x="331132" y="0"/>
                </a:lnTo>
                <a:lnTo>
                  <a:pt x="331132" y="331132"/>
                </a:lnTo>
                <a:lnTo>
                  <a:pt x="0" y="3311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193370" y="3326165"/>
            <a:ext cx="4408856" cy="3587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Lab notes   &amp;    Books                                       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093660" y="4732929"/>
            <a:ext cx="4256920" cy="36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Youtube tutorials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689386" y="1792409"/>
            <a:ext cx="5585484" cy="1143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0"/>
              </a:lnSpc>
            </a:pPr>
            <a:r>
              <a:rPr lang="en-US" sz="6800" b="true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References :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0" y="9718585"/>
            <a:ext cx="18288000" cy="568415"/>
            <a:chOff x="0" y="0"/>
            <a:chExt cx="4816593" cy="14970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816592" cy="149706"/>
            </a:xfrm>
            <a:custGeom>
              <a:avLst/>
              <a:gdLst/>
              <a:ahLst/>
              <a:cxnLst/>
              <a:rect r="r" b="b" t="t" l="l"/>
              <a:pathLst>
                <a:path h="149706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49706"/>
                  </a:lnTo>
                  <a:lnTo>
                    <a:pt x="0" y="149706"/>
                  </a:lnTo>
                  <a:close/>
                </a:path>
              </a:pathLst>
            </a:custGeom>
            <a:solidFill>
              <a:srgbClr val="5520D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66675"/>
              <a:ext cx="4816593" cy="2163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-521859">
            <a:off x="1307102" y="1806648"/>
            <a:ext cx="915543" cy="915543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339945">
            <a:off x="14640244" y="5564341"/>
            <a:ext cx="1916740" cy="1916740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D957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26" id="26"/>
          <p:cNvSpPr/>
          <p:nvPr/>
        </p:nvSpPr>
        <p:spPr>
          <a:xfrm flipH="false" flipV="false" rot="339945">
            <a:off x="15364080" y="5859317"/>
            <a:ext cx="469066" cy="1326788"/>
          </a:xfrm>
          <a:custGeom>
            <a:avLst/>
            <a:gdLst/>
            <a:ahLst/>
            <a:cxnLst/>
            <a:rect r="r" b="b" t="t" l="l"/>
            <a:pathLst>
              <a:path h="1326788" w="469066">
                <a:moveTo>
                  <a:pt x="0" y="0"/>
                </a:moveTo>
                <a:lnTo>
                  <a:pt x="469067" y="0"/>
                </a:lnTo>
                <a:lnTo>
                  <a:pt x="469067" y="1326788"/>
                </a:lnTo>
                <a:lnTo>
                  <a:pt x="0" y="132678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-521859">
            <a:off x="1564375" y="1902864"/>
            <a:ext cx="400999" cy="723113"/>
          </a:xfrm>
          <a:custGeom>
            <a:avLst/>
            <a:gdLst/>
            <a:ahLst/>
            <a:cxnLst/>
            <a:rect r="r" b="b" t="t" l="l"/>
            <a:pathLst>
              <a:path h="723113" w="400999">
                <a:moveTo>
                  <a:pt x="0" y="0"/>
                </a:moveTo>
                <a:lnTo>
                  <a:pt x="400999" y="0"/>
                </a:lnTo>
                <a:lnTo>
                  <a:pt x="400999" y="723113"/>
                </a:lnTo>
                <a:lnTo>
                  <a:pt x="0" y="72311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8160155" y="3455462"/>
            <a:ext cx="229430" cy="229430"/>
          </a:xfrm>
          <a:custGeom>
            <a:avLst/>
            <a:gdLst/>
            <a:ahLst/>
            <a:cxnLst/>
            <a:rect r="r" b="b" t="t" l="l"/>
            <a:pathLst>
              <a:path h="229430" w="229430">
                <a:moveTo>
                  <a:pt x="0" y="0"/>
                </a:moveTo>
                <a:lnTo>
                  <a:pt x="229431" y="0"/>
                </a:lnTo>
                <a:lnTo>
                  <a:pt x="229431" y="229431"/>
                </a:lnTo>
                <a:lnTo>
                  <a:pt x="0" y="22943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6498521" y="2102614"/>
            <a:ext cx="223092" cy="223092"/>
          </a:xfrm>
          <a:custGeom>
            <a:avLst/>
            <a:gdLst/>
            <a:ahLst/>
            <a:cxnLst/>
            <a:rect r="r" b="b" t="t" l="l"/>
            <a:pathLst>
              <a:path h="223092" w="223092">
                <a:moveTo>
                  <a:pt x="0" y="0"/>
                </a:moveTo>
                <a:lnTo>
                  <a:pt x="223092" y="0"/>
                </a:lnTo>
                <a:lnTo>
                  <a:pt x="223092" y="223092"/>
                </a:lnTo>
                <a:lnTo>
                  <a:pt x="0" y="223092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879122" y="7603432"/>
            <a:ext cx="149578" cy="149578"/>
          </a:xfrm>
          <a:custGeom>
            <a:avLst/>
            <a:gdLst/>
            <a:ahLst/>
            <a:cxnLst/>
            <a:rect r="r" b="b" t="t" l="l"/>
            <a:pathLst>
              <a:path h="149578" w="149578">
                <a:moveTo>
                  <a:pt x="0" y="0"/>
                </a:moveTo>
                <a:lnTo>
                  <a:pt x="149578" y="0"/>
                </a:lnTo>
                <a:lnTo>
                  <a:pt x="149578" y="149577"/>
                </a:lnTo>
                <a:lnTo>
                  <a:pt x="0" y="149577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2017743" y="4456794"/>
            <a:ext cx="202005" cy="202005"/>
          </a:xfrm>
          <a:custGeom>
            <a:avLst/>
            <a:gdLst/>
            <a:ahLst/>
            <a:cxnLst/>
            <a:rect r="r" b="b" t="t" l="l"/>
            <a:pathLst>
              <a:path h="202005" w="202005">
                <a:moveTo>
                  <a:pt x="0" y="0"/>
                </a:moveTo>
                <a:lnTo>
                  <a:pt x="202004" y="0"/>
                </a:lnTo>
                <a:lnTo>
                  <a:pt x="202004" y="202004"/>
                </a:lnTo>
                <a:lnTo>
                  <a:pt x="0" y="20200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17372155" y="6377859"/>
            <a:ext cx="191399" cy="191399"/>
          </a:xfrm>
          <a:custGeom>
            <a:avLst/>
            <a:gdLst/>
            <a:ahLst/>
            <a:cxnLst/>
            <a:rect r="r" b="b" t="t" l="l"/>
            <a:pathLst>
              <a:path h="191399" w="191399">
                <a:moveTo>
                  <a:pt x="0" y="0"/>
                </a:moveTo>
                <a:lnTo>
                  <a:pt x="191398" y="0"/>
                </a:lnTo>
                <a:lnTo>
                  <a:pt x="191398" y="191399"/>
                </a:lnTo>
                <a:lnTo>
                  <a:pt x="0" y="191399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7201003" y="567716"/>
            <a:ext cx="149578" cy="149578"/>
          </a:xfrm>
          <a:custGeom>
            <a:avLst/>
            <a:gdLst/>
            <a:ahLst/>
            <a:cxnLst/>
            <a:rect r="r" b="b" t="t" l="l"/>
            <a:pathLst>
              <a:path h="149578" w="149578">
                <a:moveTo>
                  <a:pt x="0" y="0"/>
                </a:moveTo>
                <a:lnTo>
                  <a:pt x="149577" y="0"/>
                </a:lnTo>
                <a:lnTo>
                  <a:pt x="149577" y="149577"/>
                </a:lnTo>
                <a:lnTo>
                  <a:pt x="0" y="149577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-750857" r="-751327" b="-47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013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90298" y="-1884215"/>
            <a:ext cx="5173490" cy="4772019"/>
          </a:xfrm>
          <a:custGeom>
            <a:avLst/>
            <a:gdLst/>
            <a:ahLst/>
            <a:cxnLst/>
            <a:rect r="r" b="b" t="t" l="l"/>
            <a:pathLst>
              <a:path h="4772019" w="5173490">
                <a:moveTo>
                  <a:pt x="0" y="0"/>
                </a:moveTo>
                <a:lnTo>
                  <a:pt x="5173490" y="0"/>
                </a:lnTo>
                <a:lnTo>
                  <a:pt x="5173490" y="4772019"/>
                </a:lnTo>
                <a:lnTo>
                  <a:pt x="0" y="47720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-1483011">
            <a:off x="10920803" y="1002666"/>
            <a:ext cx="8978404" cy="8281667"/>
          </a:xfrm>
          <a:custGeom>
            <a:avLst/>
            <a:gdLst/>
            <a:ahLst/>
            <a:cxnLst/>
            <a:rect r="r" b="b" t="t" l="l"/>
            <a:pathLst>
              <a:path h="8281667" w="8978404">
                <a:moveTo>
                  <a:pt x="0" y="0"/>
                </a:moveTo>
                <a:lnTo>
                  <a:pt x="8978404" y="0"/>
                </a:lnTo>
                <a:lnTo>
                  <a:pt x="8978404" y="8281668"/>
                </a:lnTo>
                <a:lnTo>
                  <a:pt x="0" y="82816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4" id="4"/>
          <p:cNvGrpSpPr/>
          <p:nvPr/>
        </p:nvGrpSpPr>
        <p:grpSpPr>
          <a:xfrm rot="0">
            <a:off x="8043733" y="1878599"/>
            <a:ext cx="7794729" cy="4016337"/>
            <a:chOff x="0" y="0"/>
            <a:chExt cx="1207607" cy="62223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07607" cy="622236"/>
            </a:xfrm>
            <a:custGeom>
              <a:avLst/>
              <a:gdLst/>
              <a:ahLst/>
              <a:cxnLst/>
              <a:rect r="r" b="b" t="t" l="l"/>
              <a:pathLst>
                <a:path h="622236" w="1207607">
                  <a:moveTo>
                    <a:pt x="29797" y="0"/>
                  </a:moveTo>
                  <a:lnTo>
                    <a:pt x="1177811" y="0"/>
                  </a:lnTo>
                  <a:cubicBezTo>
                    <a:pt x="1185713" y="0"/>
                    <a:pt x="1193292" y="3139"/>
                    <a:pt x="1198880" y="8727"/>
                  </a:cubicBezTo>
                  <a:cubicBezTo>
                    <a:pt x="1204468" y="14315"/>
                    <a:pt x="1207607" y="21894"/>
                    <a:pt x="1207607" y="29797"/>
                  </a:cubicBezTo>
                  <a:lnTo>
                    <a:pt x="1207607" y="592439"/>
                  </a:lnTo>
                  <a:cubicBezTo>
                    <a:pt x="1207607" y="600342"/>
                    <a:pt x="1204468" y="607920"/>
                    <a:pt x="1198880" y="613508"/>
                  </a:cubicBezTo>
                  <a:cubicBezTo>
                    <a:pt x="1193292" y="619096"/>
                    <a:pt x="1185713" y="622236"/>
                    <a:pt x="1177811" y="622236"/>
                  </a:cubicBezTo>
                  <a:lnTo>
                    <a:pt x="29797" y="622236"/>
                  </a:lnTo>
                  <a:cubicBezTo>
                    <a:pt x="21894" y="622236"/>
                    <a:pt x="14315" y="619096"/>
                    <a:pt x="8727" y="613508"/>
                  </a:cubicBezTo>
                  <a:cubicBezTo>
                    <a:pt x="3139" y="607920"/>
                    <a:pt x="0" y="600342"/>
                    <a:pt x="0" y="592439"/>
                  </a:cubicBezTo>
                  <a:lnTo>
                    <a:pt x="0" y="29797"/>
                  </a:lnTo>
                  <a:cubicBezTo>
                    <a:pt x="0" y="21894"/>
                    <a:pt x="3139" y="14315"/>
                    <a:pt x="8727" y="8727"/>
                  </a:cubicBezTo>
                  <a:cubicBezTo>
                    <a:pt x="14315" y="3139"/>
                    <a:pt x="21894" y="0"/>
                    <a:pt x="29797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4691" r="0" b="-14691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618059" y="2127688"/>
            <a:ext cx="821282" cy="821282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DCF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-9525"/>
              <a:ext cx="660400" cy="7461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831958" y="2341587"/>
            <a:ext cx="393484" cy="393484"/>
          </a:xfrm>
          <a:custGeom>
            <a:avLst/>
            <a:gdLst/>
            <a:ahLst/>
            <a:cxnLst/>
            <a:rect r="r" b="b" t="t" l="l"/>
            <a:pathLst>
              <a:path h="393484" w="393484">
                <a:moveTo>
                  <a:pt x="0" y="0"/>
                </a:moveTo>
                <a:lnTo>
                  <a:pt x="393484" y="0"/>
                </a:lnTo>
                <a:lnTo>
                  <a:pt x="393484" y="393484"/>
                </a:lnTo>
                <a:lnTo>
                  <a:pt x="0" y="39348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2662479" y="5609997"/>
            <a:ext cx="395400" cy="395400"/>
          </a:xfrm>
          <a:custGeom>
            <a:avLst/>
            <a:gdLst/>
            <a:ahLst/>
            <a:cxnLst/>
            <a:rect r="r" b="b" t="t" l="l"/>
            <a:pathLst>
              <a:path h="395400" w="395400">
                <a:moveTo>
                  <a:pt x="0" y="0"/>
                </a:moveTo>
                <a:lnTo>
                  <a:pt x="395400" y="0"/>
                </a:lnTo>
                <a:lnTo>
                  <a:pt x="395400" y="395400"/>
                </a:lnTo>
                <a:lnTo>
                  <a:pt x="0" y="395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2662479" y="7204486"/>
            <a:ext cx="395400" cy="395400"/>
          </a:xfrm>
          <a:custGeom>
            <a:avLst/>
            <a:gdLst/>
            <a:ahLst/>
            <a:cxnLst/>
            <a:rect r="r" b="b" t="t" l="l"/>
            <a:pathLst>
              <a:path h="395400" w="395400">
                <a:moveTo>
                  <a:pt x="0" y="0"/>
                </a:moveTo>
                <a:lnTo>
                  <a:pt x="395400" y="0"/>
                </a:lnTo>
                <a:lnTo>
                  <a:pt x="395400" y="395400"/>
                </a:lnTo>
                <a:lnTo>
                  <a:pt x="0" y="395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28700" y="331874"/>
            <a:ext cx="6547439" cy="208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0"/>
              </a:lnSpc>
            </a:pPr>
            <a:r>
              <a:rPr lang="en-US" sz="6800" b="true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CONCLUSION :</a:t>
            </a:r>
          </a:p>
          <a:p>
            <a:pPr algn="l">
              <a:lnSpc>
                <a:spcPts val="748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2025423" y="1811924"/>
            <a:ext cx="3739123" cy="741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🏆 Project Conclusion :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SoulSync successfully delivers a simple, elegant, and functional web application using core HTML, CSS, and basic JavaScript principles. The project effectively demonstrates client-side concepts such as form validation, data persistence using localStorage, and dynamic content rendering via event handling and conditional filtering. This foundational architecture provides a user-friendly experience while proving proficiency in essential front-end development techniques.</a:t>
            </a:r>
          </a:p>
          <a:p>
            <a:pPr algn="l">
              <a:lnSpc>
                <a:spcPts val="2800"/>
              </a:lnSpc>
            </a:pPr>
          </a:p>
        </p:txBody>
      </p:sp>
      <p:grpSp>
        <p:nvGrpSpPr>
          <p:cNvPr name="Group 14" id="14"/>
          <p:cNvGrpSpPr/>
          <p:nvPr/>
        </p:nvGrpSpPr>
        <p:grpSpPr>
          <a:xfrm rot="0">
            <a:off x="0" y="9718585"/>
            <a:ext cx="18288000" cy="568415"/>
            <a:chOff x="0" y="0"/>
            <a:chExt cx="4816593" cy="14970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816592" cy="149706"/>
            </a:xfrm>
            <a:custGeom>
              <a:avLst/>
              <a:gdLst/>
              <a:ahLst/>
              <a:cxnLst/>
              <a:rect r="r" b="b" t="t" l="l"/>
              <a:pathLst>
                <a:path h="149706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49706"/>
                  </a:lnTo>
                  <a:lnTo>
                    <a:pt x="0" y="149706"/>
                  </a:lnTo>
                  <a:close/>
                </a:path>
              </a:pathLst>
            </a:custGeom>
            <a:solidFill>
              <a:srgbClr val="5520D2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66675"/>
              <a:ext cx="4816593" cy="2163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7036208" y="2837424"/>
            <a:ext cx="223092" cy="223092"/>
          </a:xfrm>
          <a:custGeom>
            <a:avLst/>
            <a:gdLst/>
            <a:ahLst/>
            <a:cxnLst/>
            <a:rect r="r" b="b" t="t" l="l"/>
            <a:pathLst>
              <a:path h="223092" w="223092">
                <a:moveTo>
                  <a:pt x="0" y="0"/>
                </a:moveTo>
                <a:lnTo>
                  <a:pt x="223092" y="0"/>
                </a:lnTo>
                <a:lnTo>
                  <a:pt x="223092" y="223092"/>
                </a:lnTo>
                <a:lnTo>
                  <a:pt x="0" y="22309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685345" y="8333612"/>
            <a:ext cx="149578" cy="149578"/>
          </a:xfrm>
          <a:custGeom>
            <a:avLst/>
            <a:gdLst/>
            <a:ahLst/>
            <a:cxnLst/>
            <a:rect r="r" b="b" t="t" l="l"/>
            <a:pathLst>
              <a:path h="149578" w="149578">
                <a:moveTo>
                  <a:pt x="0" y="0"/>
                </a:moveTo>
                <a:lnTo>
                  <a:pt x="149578" y="0"/>
                </a:lnTo>
                <a:lnTo>
                  <a:pt x="149578" y="149577"/>
                </a:lnTo>
                <a:lnTo>
                  <a:pt x="0" y="14957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632918" y="2418484"/>
            <a:ext cx="202005" cy="202005"/>
          </a:xfrm>
          <a:custGeom>
            <a:avLst/>
            <a:gdLst/>
            <a:ahLst/>
            <a:cxnLst/>
            <a:rect r="r" b="b" t="t" l="l"/>
            <a:pathLst>
              <a:path h="202005" w="202005">
                <a:moveTo>
                  <a:pt x="0" y="0"/>
                </a:moveTo>
                <a:lnTo>
                  <a:pt x="202005" y="0"/>
                </a:lnTo>
                <a:lnTo>
                  <a:pt x="202005" y="202005"/>
                </a:lnTo>
                <a:lnTo>
                  <a:pt x="0" y="20200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4896984" y="6883762"/>
            <a:ext cx="191399" cy="191399"/>
          </a:xfrm>
          <a:custGeom>
            <a:avLst/>
            <a:gdLst/>
            <a:ahLst/>
            <a:cxnLst/>
            <a:rect r="r" b="b" t="t" l="l"/>
            <a:pathLst>
              <a:path h="191399" w="191399">
                <a:moveTo>
                  <a:pt x="0" y="0"/>
                </a:moveTo>
                <a:lnTo>
                  <a:pt x="191399" y="0"/>
                </a:lnTo>
                <a:lnTo>
                  <a:pt x="191399" y="191399"/>
                </a:lnTo>
                <a:lnTo>
                  <a:pt x="0" y="1913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-750857" r="-751327" b="-47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7667955" y="1365457"/>
            <a:ext cx="149578" cy="149578"/>
          </a:xfrm>
          <a:custGeom>
            <a:avLst/>
            <a:gdLst/>
            <a:ahLst/>
            <a:cxnLst/>
            <a:rect r="r" b="b" t="t" l="l"/>
            <a:pathLst>
              <a:path h="149578" w="149578">
                <a:moveTo>
                  <a:pt x="0" y="0"/>
                </a:moveTo>
                <a:lnTo>
                  <a:pt x="149577" y="0"/>
                </a:lnTo>
                <a:lnTo>
                  <a:pt x="149577" y="149577"/>
                </a:lnTo>
                <a:lnTo>
                  <a:pt x="0" y="149577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-750857" r="-751327" b="-47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383078">
            <a:off x="13570642" y="736070"/>
            <a:ext cx="1598493" cy="1598493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0" y="5220451"/>
            <a:ext cx="1174494" cy="1174494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D957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28" id="28"/>
          <p:cNvSpPr/>
          <p:nvPr/>
        </p:nvSpPr>
        <p:spPr>
          <a:xfrm flipH="false" flipV="false" rot="0">
            <a:off x="304522" y="5401199"/>
            <a:ext cx="565450" cy="812997"/>
          </a:xfrm>
          <a:custGeom>
            <a:avLst/>
            <a:gdLst/>
            <a:ahLst/>
            <a:cxnLst/>
            <a:rect r="r" b="b" t="t" l="l"/>
            <a:pathLst>
              <a:path h="812997" w="565450">
                <a:moveTo>
                  <a:pt x="0" y="0"/>
                </a:moveTo>
                <a:lnTo>
                  <a:pt x="565450" y="0"/>
                </a:lnTo>
                <a:lnTo>
                  <a:pt x="565450" y="812997"/>
                </a:lnTo>
                <a:lnTo>
                  <a:pt x="0" y="812997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383078">
            <a:off x="14108353" y="982069"/>
            <a:ext cx="523070" cy="1106494"/>
          </a:xfrm>
          <a:custGeom>
            <a:avLst/>
            <a:gdLst/>
            <a:ahLst/>
            <a:cxnLst/>
            <a:rect r="r" b="b" t="t" l="l"/>
            <a:pathLst>
              <a:path h="1106494" w="523070">
                <a:moveTo>
                  <a:pt x="0" y="0"/>
                </a:moveTo>
                <a:lnTo>
                  <a:pt x="523070" y="0"/>
                </a:lnTo>
                <a:lnTo>
                  <a:pt x="523070" y="1106494"/>
                </a:lnTo>
                <a:lnTo>
                  <a:pt x="0" y="110649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013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920009" y="1512811"/>
            <a:ext cx="5011202" cy="6681602"/>
          </a:xfrm>
          <a:custGeom>
            <a:avLst/>
            <a:gdLst/>
            <a:ahLst/>
            <a:cxnLst/>
            <a:rect r="r" b="b" t="t" l="l"/>
            <a:pathLst>
              <a:path h="6681602" w="5011202">
                <a:moveTo>
                  <a:pt x="0" y="0"/>
                </a:moveTo>
                <a:lnTo>
                  <a:pt x="5011202" y="0"/>
                </a:lnTo>
                <a:lnTo>
                  <a:pt x="5011202" y="6681603"/>
                </a:lnTo>
                <a:lnTo>
                  <a:pt x="0" y="66816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81779" y="1036705"/>
            <a:ext cx="9838353" cy="7009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8"/>
              </a:lnSpc>
            </a:pPr>
            <a:r>
              <a:rPr lang="en-US" sz="397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Contribution :</a:t>
            </a:r>
          </a:p>
          <a:p>
            <a:pPr algn="ctr">
              <a:lnSpc>
                <a:spcPts val="5558"/>
              </a:lnSpc>
            </a:pPr>
            <a:r>
              <a:rPr lang="en-US" sz="397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Name: Badhon Sharma Apurbo ID:04325105101051</a:t>
            </a:r>
          </a:p>
          <a:p>
            <a:pPr algn="ctr">
              <a:lnSpc>
                <a:spcPts val="5558"/>
              </a:lnSpc>
            </a:pPr>
            <a:r>
              <a:rPr lang="en-US" sz="397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Name: Aranya Earnest Nath</a:t>
            </a:r>
          </a:p>
          <a:p>
            <a:pPr algn="ctr">
              <a:lnSpc>
                <a:spcPts val="5558"/>
              </a:lnSpc>
            </a:pPr>
            <a:r>
              <a:rPr lang="en-US" sz="397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ID:04325105101075</a:t>
            </a:r>
          </a:p>
          <a:p>
            <a:pPr algn="ctr">
              <a:lnSpc>
                <a:spcPts val="5558"/>
              </a:lnSpc>
            </a:pPr>
            <a:r>
              <a:rPr lang="en-US" sz="397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Name: Md Aminul Islam</a:t>
            </a:r>
          </a:p>
          <a:p>
            <a:pPr algn="ctr">
              <a:lnSpc>
                <a:spcPts val="5558"/>
              </a:lnSpc>
            </a:pPr>
            <a:r>
              <a:rPr lang="en-US" sz="397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ID:04325105101076</a:t>
            </a:r>
          </a:p>
          <a:p>
            <a:pPr algn="ctr">
              <a:lnSpc>
                <a:spcPts val="5558"/>
              </a:lnSpc>
            </a:pPr>
          </a:p>
          <a:p>
            <a:pPr algn="ctr">
              <a:lnSpc>
                <a:spcPts val="5558"/>
              </a:lnSpc>
            </a:pPr>
          </a:p>
          <a:p>
            <a:pPr algn="ctr">
              <a:lnSpc>
                <a:spcPts val="555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DAG5FJupZ58</dc:identifier>
  <dcterms:modified xsi:type="dcterms:W3CDTF">2011-08-01T06:04:30Z</dcterms:modified>
  <cp:revision>1</cp:revision>
  <dc:title> SoulSync</dc:title>
</cp:coreProperties>
</file>

<file path=docProps/thumbnail.jpeg>
</file>